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61" r:id="rId2"/>
    <p:sldId id="274" r:id="rId3"/>
    <p:sldId id="276" r:id="rId4"/>
    <p:sldId id="263" r:id="rId5"/>
    <p:sldId id="277" r:id="rId6"/>
    <p:sldId id="264" r:id="rId7"/>
    <p:sldId id="265" r:id="rId8"/>
    <p:sldId id="266" r:id="rId9"/>
    <p:sldId id="267" r:id="rId10"/>
    <p:sldId id="268" r:id="rId11"/>
    <p:sldId id="269" r:id="rId12"/>
    <p:sldId id="270" r:id="rId13"/>
    <p:sldId id="271" r:id="rId14"/>
    <p:sldId id="272" r:id="rId15"/>
    <p:sldId id="278" r:id="rId16"/>
    <p:sldId id="279" r:id="rId17"/>
    <p:sldId id="262"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64">
          <p15:clr>
            <a:srgbClr val="A4A3A4"/>
          </p15:clr>
        </p15:guide>
        <p15:guide id="2" pos="664">
          <p15:clr>
            <a:srgbClr val="A4A3A4"/>
          </p15:clr>
        </p15:guide>
        <p15:guide id="3" pos="5088">
          <p15:clr>
            <a:srgbClr val="A4A3A4"/>
          </p15:clr>
        </p15:guide>
        <p15:guide id="4" pos="4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14" d="100"/>
          <a:sy n="114" d="100"/>
        </p:scale>
        <p:origin x="1560" y="102"/>
      </p:cViewPr>
      <p:guideLst>
        <p:guide orient="horz" pos="664"/>
        <p:guide pos="664"/>
        <p:guide pos="5088"/>
        <p:guide pos="4992"/>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hyperlink" Target="https://ind.nl/nl/formulieren/7144.pdf"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ind.nl/nl/formulieren/7144.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CEC86E-BF4B-4796-9B63-37BD5B2B702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nl-NL"/>
        </a:p>
      </dgm:t>
    </dgm:pt>
    <dgm:pt modelId="{F3F51A8C-0281-4798-9F07-36AE865C0DDF}">
      <dgm:prSet phldrT="[Tekst]"/>
      <dgm:spPr/>
      <dgm:t>
        <a:bodyPr/>
        <a:lstStyle/>
        <a:p>
          <a:r>
            <a:rPr lang="nl-NL" dirty="0"/>
            <a:t>Teamleider</a:t>
          </a:r>
        </a:p>
      </dgm:t>
    </dgm:pt>
    <dgm:pt modelId="{17DA6F0F-D6B8-4446-AE68-270C77ACF58A}" type="parTrans" cxnId="{F7C6E9E8-C863-43DB-8709-B6630314D4DC}">
      <dgm:prSet/>
      <dgm:spPr/>
      <dgm:t>
        <a:bodyPr/>
        <a:lstStyle/>
        <a:p>
          <a:endParaRPr lang="nl-NL"/>
        </a:p>
      </dgm:t>
    </dgm:pt>
    <dgm:pt modelId="{3EF61B6A-9972-48FB-B6CF-804EFB397974}" type="sibTrans" cxnId="{F7C6E9E8-C863-43DB-8709-B6630314D4DC}">
      <dgm:prSet/>
      <dgm:spPr/>
      <dgm:t>
        <a:bodyPr/>
        <a:lstStyle/>
        <a:p>
          <a:endParaRPr lang="nl-NL"/>
        </a:p>
      </dgm:t>
    </dgm:pt>
    <dgm:pt modelId="{D1946BBD-63F4-4510-ABFF-2A6B302976F6}">
      <dgm:prSet phldrT="[Tekst]"/>
      <dgm:spPr/>
      <dgm:t>
        <a:bodyPr/>
        <a:lstStyle/>
        <a:p>
          <a:r>
            <a:rPr lang="nl-NL" dirty="0"/>
            <a:t>Coördinatoren (2)</a:t>
          </a:r>
        </a:p>
      </dgm:t>
    </dgm:pt>
    <dgm:pt modelId="{22E9E868-8B84-4F52-95BB-73546753D957}" type="parTrans" cxnId="{F05E8206-958F-46D6-9AAE-396EAA3D717F}">
      <dgm:prSet/>
      <dgm:spPr/>
      <dgm:t>
        <a:bodyPr/>
        <a:lstStyle/>
        <a:p>
          <a:endParaRPr lang="nl-NL"/>
        </a:p>
      </dgm:t>
    </dgm:pt>
    <dgm:pt modelId="{A62D77D8-F023-4024-8FBF-2E11078CB702}" type="sibTrans" cxnId="{F05E8206-958F-46D6-9AAE-396EAA3D717F}">
      <dgm:prSet/>
      <dgm:spPr/>
      <dgm:t>
        <a:bodyPr/>
        <a:lstStyle/>
        <a:p>
          <a:endParaRPr lang="nl-NL"/>
        </a:p>
      </dgm:t>
    </dgm:pt>
    <dgm:pt modelId="{E50F6DA9-A30B-4970-BF73-201A18A801A5}">
      <dgm:prSet phldrT="[Tekst]"/>
      <dgm:spPr/>
      <dgm:t>
        <a:bodyPr/>
        <a:lstStyle/>
        <a:p>
          <a:r>
            <a:rPr lang="nl-NL" dirty="0"/>
            <a:t>Regievoerders (15)</a:t>
          </a:r>
        </a:p>
      </dgm:t>
    </dgm:pt>
    <dgm:pt modelId="{6A488363-5E00-4291-B7CC-663847CFAAAA}" type="parTrans" cxnId="{52758F6C-3844-40D0-BFEF-26E085817B40}">
      <dgm:prSet/>
      <dgm:spPr/>
      <dgm:t>
        <a:bodyPr/>
        <a:lstStyle/>
        <a:p>
          <a:endParaRPr lang="nl-NL"/>
        </a:p>
      </dgm:t>
    </dgm:pt>
    <dgm:pt modelId="{904907B8-30F1-49F0-B6F1-93784BDE77C0}" type="sibTrans" cxnId="{52758F6C-3844-40D0-BFEF-26E085817B40}">
      <dgm:prSet/>
      <dgm:spPr/>
      <dgm:t>
        <a:bodyPr/>
        <a:lstStyle/>
        <a:p>
          <a:endParaRPr lang="nl-NL"/>
        </a:p>
      </dgm:t>
    </dgm:pt>
    <dgm:pt modelId="{B9FAC938-EA37-4BFE-83C7-E2ADFAE386AA}">
      <dgm:prSet phldrT="[Tekst]"/>
      <dgm:spPr/>
      <dgm:t>
        <a:bodyPr/>
        <a:lstStyle/>
        <a:p>
          <a:r>
            <a:rPr lang="nl-NL" dirty="0" err="1"/>
            <a:t>AO’ers</a:t>
          </a:r>
          <a:r>
            <a:rPr lang="nl-NL" dirty="0"/>
            <a:t> (3)</a:t>
          </a:r>
        </a:p>
      </dgm:t>
    </dgm:pt>
    <dgm:pt modelId="{88D22303-2DC0-456E-A074-DFD3509E93D0}" type="parTrans" cxnId="{F7C5F4D0-CFAC-4497-9328-9F417F7D1CEB}">
      <dgm:prSet/>
      <dgm:spPr/>
      <dgm:t>
        <a:bodyPr/>
        <a:lstStyle/>
        <a:p>
          <a:endParaRPr lang="nl-NL"/>
        </a:p>
      </dgm:t>
    </dgm:pt>
    <dgm:pt modelId="{D632AEC4-A375-4788-BEE2-BCC1DDBC2A41}" type="sibTrans" cxnId="{F7C5F4D0-CFAC-4497-9328-9F417F7D1CEB}">
      <dgm:prSet/>
      <dgm:spPr/>
      <dgm:t>
        <a:bodyPr/>
        <a:lstStyle/>
        <a:p>
          <a:endParaRPr lang="nl-NL"/>
        </a:p>
      </dgm:t>
    </dgm:pt>
    <dgm:pt modelId="{D8D72955-00B3-4D23-B93C-6A4BF6D3CA30}">
      <dgm:prSet phldrT="[Tekst]"/>
      <dgm:spPr/>
      <dgm:t>
        <a:bodyPr/>
        <a:lstStyle/>
        <a:p>
          <a:r>
            <a:rPr lang="nl-NL" dirty="0"/>
            <a:t>Inburgeraars  </a:t>
          </a:r>
          <a:r>
            <a:rPr lang="nl-NL" b="1" dirty="0"/>
            <a:t>664</a:t>
          </a:r>
          <a:r>
            <a:rPr lang="nl-NL" dirty="0"/>
            <a:t> (207 Oude Wet / NWI 2021  457)</a:t>
          </a:r>
        </a:p>
        <a:p>
          <a:r>
            <a:rPr lang="nl-NL" dirty="0"/>
            <a:t>(Statushouders en Gezins-en Overige migranten)</a:t>
          </a:r>
        </a:p>
      </dgm:t>
    </dgm:pt>
    <dgm:pt modelId="{65BA09FB-AC2B-4106-A1A2-B3E681A3421C}" type="parTrans" cxnId="{5D437334-53E3-467C-8C87-3DD046F04598}">
      <dgm:prSet/>
      <dgm:spPr/>
      <dgm:t>
        <a:bodyPr/>
        <a:lstStyle/>
        <a:p>
          <a:endParaRPr lang="nl-NL"/>
        </a:p>
      </dgm:t>
    </dgm:pt>
    <dgm:pt modelId="{5E43B5A0-CEF2-4AD2-B8CD-1C4B2ACA361D}" type="sibTrans" cxnId="{5D437334-53E3-467C-8C87-3DD046F04598}">
      <dgm:prSet/>
      <dgm:spPr/>
      <dgm:t>
        <a:bodyPr/>
        <a:lstStyle/>
        <a:p>
          <a:endParaRPr lang="nl-NL"/>
        </a:p>
      </dgm:t>
    </dgm:pt>
    <dgm:pt modelId="{4C284773-00FC-4ADE-80D8-22563225A831}" type="pres">
      <dgm:prSet presAssocID="{7DCEC86E-BF4B-4796-9B63-37BD5B2B7021}" presName="hierChild1" presStyleCnt="0">
        <dgm:presLayoutVars>
          <dgm:chPref val="1"/>
          <dgm:dir/>
          <dgm:animOne val="branch"/>
          <dgm:animLvl val="lvl"/>
          <dgm:resizeHandles/>
        </dgm:presLayoutVars>
      </dgm:prSet>
      <dgm:spPr/>
    </dgm:pt>
    <dgm:pt modelId="{81FCF4F6-89D3-4A4C-88BF-F2AFEF466EF9}" type="pres">
      <dgm:prSet presAssocID="{F3F51A8C-0281-4798-9F07-36AE865C0DDF}" presName="hierRoot1" presStyleCnt="0"/>
      <dgm:spPr/>
    </dgm:pt>
    <dgm:pt modelId="{0240CD21-E50E-4DD9-BC37-82DD3E202C51}" type="pres">
      <dgm:prSet presAssocID="{F3F51A8C-0281-4798-9F07-36AE865C0DDF}" presName="composite" presStyleCnt="0"/>
      <dgm:spPr/>
    </dgm:pt>
    <dgm:pt modelId="{DF414928-D510-40F4-A661-9142FB7568D1}" type="pres">
      <dgm:prSet presAssocID="{F3F51A8C-0281-4798-9F07-36AE865C0DDF}" presName="background" presStyleLbl="node0" presStyleIdx="0" presStyleCnt="1"/>
      <dgm:spPr/>
    </dgm:pt>
    <dgm:pt modelId="{7BD1484F-3E27-4913-A3FC-2550205479BB}" type="pres">
      <dgm:prSet presAssocID="{F3F51A8C-0281-4798-9F07-36AE865C0DDF}" presName="text" presStyleLbl="fgAcc0" presStyleIdx="0" presStyleCnt="1">
        <dgm:presLayoutVars>
          <dgm:chPref val="3"/>
        </dgm:presLayoutVars>
      </dgm:prSet>
      <dgm:spPr/>
    </dgm:pt>
    <dgm:pt modelId="{28468F4A-8D99-4EDE-B55A-113E9D586348}" type="pres">
      <dgm:prSet presAssocID="{F3F51A8C-0281-4798-9F07-36AE865C0DDF}" presName="hierChild2" presStyleCnt="0"/>
      <dgm:spPr/>
    </dgm:pt>
    <dgm:pt modelId="{18B89F57-1303-4577-8953-9609EFFB3EE3}" type="pres">
      <dgm:prSet presAssocID="{22E9E868-8B84-4F52-95BB-73546753D957}" presName="Name10" presStyleLbl="parChTrans1D2" presStyleIdx="0" presStyleCnt="1"/>
      <dgm:spPr/>
    </dgm:pt>
    <dgm:pt modelId="{6CD6AA3F-A1EF-4CF1-8FFA-0170F8EA3613}" type="pres">
      <dgm:prSet presAssocID="{D1946BBD-63F4-4510-ABFF-2A6B302976F6}" presName="hierRoot2" presStyleCnt="0"/>
      <dgm:spPr/>
    </dgm:pt>
    <dgm:pt modelId="{7FA9738C-9E3C-49C8-90E8-1AD2490F6D82}" type="pres">
      <dgm:prSet presAssocID="{D1946BBD-63F4-4510-ABFF-2A6B302976F6}" presName="composite2" presStyleCnt="0"/>
      <dgm:spPr/>
    </dgm:pt>
    <dgm:pt modelId="{38C36A84-517B-4D0C-BF13-B6757549DB67}" type="pres">
      <dgm:prSet presAssocID="{D1946BBD-63F4-4510-ABFF-2A6B302976F6}" presName="background2" presStyleLbl="node2" presStyleIdx="0" presStyleCnt="1"/>
      <dgm:spPr/>
    </dgm:pt>
    <dgm:pt modelId="{FB3845D5-2167-4DCF-88D2-F7F87D69618D}" type="pres">
      <dgm:prSet presAssocID="{D1946BBD-63F4-4510-ABFF-2A6B302976F6}" presName="text2" presStyleLbl="fgAcc2" presStyleIdx="0" presStyleCnt="1">
        <dgm:presLayoutVars>
          <dgm:chPref val="3"/>
        </dgm:presLayoutVars>
      </dgm:prSet>
      <dgm:spPr/>
    </dgm:pt>
    <dgm:pt modelId="{5806AFD4-E985-4585-AECC-ECD886D481C7}" type="pres">
      <dgm:prSet presAssocID="{D1946BBD-63F4-4510-ABFF-2A6B302976F6}" presName="hierChild3" presStyleCnt="0"/>
      <dgm:spPr/>
    </dgm:pt>
    <dgm:pt modelId="{04FC28D4-506C-40E5-8F81-60DA707B016E}" type="pres">
      <dgm:prSet presAssocID="{6A488363-5E00-4291-B7CC-663847CFAAAA}" presName="Name17" presStyleLbl="parChTrans1D3" presStyleIdx="0" presStyleCnt="2"/>
      <dgm:spPr/>
    </dgm:pt>
    <dgm:pt modelId="{542C2104-30E9-4428-9F53-333CE354B039}" type="pres">
      <dgm:prSet presAssocID="{E50F6DA9-A30B-4970-BF73-201A18A801A5}" presName="hierRoot3" presStyleCnt="0"/>
      <dgm:spPr/>
    </dgm:pt>
    <dgm:pt modelId="{31BC656F-5F38-475E-895A-DD58F9080D32}" type="pres">
      <dgm:prSet presAssocID="{E50F6DA9-A30B-4970-BF73-201A18A801A5}" presName="composite3" presStyleCnt="0"/>
      <dgm:spPr/>
    </dgm:pt>
    <dgm:pt modelId="{391CD756-CE53-4DBD-B8C2-0BE9611BEDA7}" type="pres">
      <dgm:prSet presAssocID="{E50F6DA9-A30B-4970-BF73-201A18A801A5}" presName="background3" presStyleLbl="node3" presStyleIdx="0" presStyleCnt="2"/>
      <dgm:spPr/>
    </dgm:pt>
    <dgm:pt modelId="{FF2FDAB8-2A56-40C8-98AE-7836B92268FB}" type="pres">
      <dgm:prSet presAssocID="{E50F6DA9-A30B-4970-BF73-201A18A801A5}" presName="text3" presStyleLbl="fgAcc3" presStyleIdx="0" presStyleCnt="2">
        <dgm:presLayoutVars>
          <dgm:chPref val="3"/>
        </dgm:presLayoutVars>
      </dgm:prSet>
      <dgm:spPr/>
    </dgm:pt>
    <dgm:pt modelId="{8384CB17-118A-4E0A-9C2A-D7C922BC7CA1}" type="pres">
      <dgm:prSet presAssocID="{E50F6DA9-A30B-4970-BF73-201A18A801A5}" presName="hierChild4" presStyleCnt="0"/>
      <dgm:spPr/>
    </dgm:pt>
    <dgm:pt modelId="{3A062D9F-2FB2-4D0C-A19D-6EC4D95374F6}" type="pres">
      <dgm:prSet presAssocID="{65BA09FB-AC2B-4106-A1A2-B3E681A3421C}" presName="Name23" presStyleLbl="parChTrans1D4" presStyleIdx="0" presStyleCnt="1"/>
      <dgm:spPr/>
    </dgm:pt>
    <dgm:pt modelId="{98B56F31-7511-4A97-B096-9B3B4BA2499A}" type="pres">
      <dgm:prSet presAssocID="{D8D72955-00B3-4D23-B93C-6A4BF6D3CA30}" presName="hierRoot4" presStyleCnt="0"/>
      <dgm:spPr/>
    </dgm:pt>
    <dgm:pt modelId="{95992902-B651-4053-804F-9B44854EB3AB}" type="pres">
      <dgm:prSet presAssocID="{D8D72955-00B3-4D23-B93C-6A4BF6D3CA30}" presName="composite4" presStyleCnt="0"/>
      <dgm:spPr/>
    </dgm:pt>
    <dgm:pt modelId="{76665797-C44F-43DB-A50E-67E435C6F3CA}" type="pres">
      <dgm:prSet presAssocID="{D8D72955-00B3-4D23-B93C-6A4BF6D3CA30}" presName="background4" presStyleLbl="node4" presStyleIdx="0" presStyleCnt="1"/>
      <dgm:spPr/>
    </dgm:pt>
    <dgm:pt modelId="{6D79D2E5-0B17-4366-9A16-ACC501F42047}" type="pres">
      <dgm:prSet presAssocID="{D8D72955-00B3-4D23-B93C-6A4BF6D3CA30}" presName="text4" presStyleLbl="fgAcc4" presStyleIdx="0" presStyleCnt="1" custScaleX="556499">
        <dgm:presLayoutVars>
          <dgm:chPref val="3"/>
        </dgm:presLayoutVars>
      </dgm:prSet>
      <dgm:spPr/>
    </dgm:pt>
    <dgm:pt modelId="{6DB19A8D-98F6-4568-AA6E-606B6933A807}" type="pres">
      <dgm:prSet presAssocID="{D8D72955-00B3-4D23-B93C-6A4BF6D3CA30}" presName="hierChild5" presStyleCnt="0"/>
      <dgm:spPr/>
    </dgm:pt>
    <dgm:pt modelId="{10C2E780-D9B2-4361-BA8B-525B066F92FC}" type="pres">
      <dgm:prSet presAssocID="{88D22303-2DC0-456E-A074-DFD3509E93D0}" presName="Name17" presStyleLbl="parChTrans1D3" presStyleIdx="1" presStyleCnt="2"/>
      <dgm:spPr/>
    </dgm:pt>
    <dgm:pt modelId="{D8C1D0E8-AC9B-434B-8608-AC635D4CB7A8}" type="pres">
      <dgm:prSet presAssocID="{B9FAC938-EA37-4BFE-83C7-E2ADFAE386AA}" presName="hierRoot3" presStyleCnt="0"/>
      <dgm:spPr/>
    </dgm:pt>
    <dgm:pt modelId="{E9B0FEF2-1E2A-4AEA-86BF-BB88B1F6F089}" type="pres">
      <dgm:prSet presAssocID="{B9FAC938-EA37-4BFE-83C7-E2ADFAE386AA}" presName="composite3" presStyleCnt="0"/>
      <dgm:spPr/>
    </dgm:pt>
    <dgm:pt modelId="{2224F9C2-964B-42EB-8C7E-922E6613AF33}" type="pres">
      <dgm:prSet presAssocID="{B9FAC938-EA37-4BFE-83C7-E2ADFAE386AA}" presName="background3" presStyleLbl="node3" presStyleIdx="1" presStyleCnt="2"/>
      <dgm:spPr/>
    </dgm:pt>
    <dgm:pt modelId="{BCB75A15-2136-4191-91E3-8E46E23E3CC3}" type="pres">
      <dgm:prSet presAssocID="{B9FAC938-EA37-4BFE-83C7-E2ADFAE386AA}" presName="text3" presStyleLbl="fgAcc3" presStyleIdx="1" presStyleCnt="2">
        <dgm:presLayoutVars>
          <dgm:chPref val="3"/>
        </dgm:presLayoutVars>
      </dgm:prSet>
      <dgm:spPr/>
    </dgm:pt>
    <dgm:pt modelId="{E4985736-C4FA-4F02-B204-C47C99C2224F}" type="pres">
      <dgm:prSet presAssocID="{B9FAC938-EA37-4BFE-83C7-E2ADFAE386AA}" presName="hierChild4" presStyleCnt="0"/>
      <dgm:spPr/>
    </dgm:pt>
  </dgm:ptLst>
  <dgm:cxnLst>
    <dgm:cxn modelId="{F05E8206-958F-46D6-9AAE-396EAA3D717F}" srcId="{F3F51A8C-0281-4798-9F07-36AE865C0DDF}" destId="{D1946BBD-63F4-4510-ABFF-2A6B302976F6}" srcOrd="0" destOrd="0" parTransId="{22E9E868-8B84-4F52-95BB-73546753D957}" sibTransId="{A62D77D8-F023-4024-8FBF-2E11078CB702}"/>
    <dgm:cxn modelId="{7415E316-750A-49F8-A9A0-7F7756CA4ABF}" type="presOf" srcId="{65BA09FB-AC2B-4106-A1A2-B3E681A3421C}" destId="{3A062D9F-2FB2-4D0C-A19D-6EC4D95374F6}" srcOrd="0" destOrd="0" presId="urn:microsoft.com/office/officeart/2005/8/layout/hierarchy1"/>
    <dgm:cxn modelId="{5D437334-53E3-467C-8C87-3DD046F04598}" srcId="{E50F6DA9-A30B-4970-BF73-201A18A801A5}" destId="{D8D72955-00B3-4D23-B93C-6A4BF6D3CA30}" srcOrd="0" destOrd="0" parTransId="{65BA09FB-AC2B-4106-A1A2-B3E681A3421C}" sibTransId="{5E43B5A0-CEF2-4AD2-B8CD-1C4B2ACA361D}"/>
    <dgm:cxn modelId="{4F470146-B40D-4FA4-9E8D-AF72086D7F6C}" type="presOf" srcId="{22E9E868-8B84-4F52-95BB-73546753D957}" destId="{18B89F57-1303-4577-8953-9609EFFB3EE3}" srcOrd="0" destOrd="0" presId="urn:microsoft.com/office/officeart/2005/8/layout/hierarchy1"/>
    <dgm:cxn modelId="{EDC0004B-C099-42B6-B34C-BE0BA26E272C}" type="presOf" srcId="{F3F51A8C-0281-4798-9F07-36AE865C0DDF}" destId="{7BD1484F-3E27-4913-A3FC-2550205479BB}" srcOrd="0" destOrd="0" presId="urn:microsoft.com/office/officeart/2005/8/layout/hierarchy1"/>
    <dgm:cxn modelId="{52758F6C-3844-40D0-BFEF-26E085817B40}" srcId="{D1946BBD-63F4-4510-ABFF-2A6B302976F6}" destId="{E50F6DA9-A30B-4970-BF73-201A18A801A5}" srcOrd="0" destOrd="0" parTransId="{6A488363-5E00-4291-B7CC-663847CFAAAA}" sibTransId="{904907B8-30F1-49F0-B6F1-93784BDE77C0}"/>
    <dgm:cxn modelId="{8FFF9F8F-0164-4D22-8453-01018EA90B26}" type="presOf" srcId="{D1946BBD-63F4-4510-ABFF-2A6B302976F6}" destId="{FB3845D5-2167-4DCF-88D2-F7F87D69618D}" srcOrd="0" destOrd="0" presId="urn:microsoft.com/office/officeart/2005/8/layout/hierarchy1"/>
    <dgm:cxn modelId="{1B233991-40C0-4145-A918-D047500F3511}" type="presOf" srcId="{E50F6DA9-A30B-4970-BF73-201A18A801A5}" destId="{FF2FDAB8-2A56-40C8-98AE-7836B92268FB}" srcOrd="0" destOrd="0" presId="urn:microsoft.com/office/officeart/2005/8/layout/hierarchy1"/>
    <dgm:cxn modelId="{E35FF8AD-E574-4828-9F07-C4250B42CE55}" type="presOf" srcId="{7DCEC86E-BF4B-4796-9B63-37BD5B2B7021}" destId="{4C284773-00FC-4ADE-80D8-22563225A831}" srcOrd="0" destOrd="0" presId="urn:microsoft.com/office/officeart/2005/8/layout/hierarchy1"/>
    <dgm:cxn modelId="{C3DEFEB1-56A1-4386-BD10-C663DE365CBE}" type="presOf" srcId="{88D22303-2DC0-456E-A074-DFD3509E93D0}" destId="{10C2E780-D9B2-4361-BA8B-525B066F92FC}" srcOrd="0" destOrd="0" presId="urn:microsoft.com/office/officeart/2005/8/layout/hierarchy1"/>
    <dgm:cxn modelId="{31F7ADB2-93CF-4528-BB5D-560BEFE4502B}" type="presOf" srcId="{6A488363-5E00-4291-B7CC-663847CFAAAA}" destId="{04FC28D4-506C-40E5-8F81-60DA707B016E}" srcOrd="0" destOrd="0" presId="urn:microsoft.com/office/officeart/2005/8/layout/hierarchy1"/>
    <dgm:cxn modelId="{F71180CA-15B0-4FEB-8CC5-78C049740949}" type="presOf" srcId="{B9FAC938-EA37-4BFE-83C7-E2ADFAE386AA}" destId="{BCB75A15-2136-4191-91E3-8E46E23E3CC3}" srcOrd="0" destOrd="0" presId="urn:microsoft.com/office/officeart/2005/8/layout/hierarchy1"/>
    <dgm:cxn modelId="{F7C5F4D0-CFAC-4497-9328-9F417F7D1CEB}" srcId="{D1946BBD-63F4-4510-ABFF-2A6B302976F6}" destId="{B9FAC938-EA37-4BFE-83C7-E2ADFAE386AA}" srcOrd="1" destOrd="0" parTransId="{88D22303-2DC0-456E-A074-DFD3509E93D0}" sibTransId="{D632AEC4-A375-4788-BEE2-BCC1DDBC2A41}"/>
    <dgm:cxn modelId="{8B2D33D4-09A1-4D81-8A67-C9D367659871}" type="presOf" srcId="{D8D72955-00B3-4D23-B93C-6A4BF6D3CA30}" destId="{6D79D2E5-0B17-4366-9A16-ACC501F42047}" srcOrd="0" destOrd="0" presId="urn:microsoft.com/office/officeart/2005/8/layout/hierarchy1"/>
    <dgm:cxn modelId="{F7C6E9E8-C863-43DB-8709-B6630314D4DC}" srcId="{7DCEC86E-BF4B-4796-9B63-37BD5B2B7021}" destId="{F3F51A8C-0281-4798-9F07-36AE865C0DDF}" srcOrd="0" destOrd="0" parTransId="{17DA6F0F-D6B8-4446-AE68-270C77ACF58A}" sibTransId="{3EF61B6A-9972-48FB-B6CF-804EFB397974}"/>
    <dgm:cxn modelId="{1E7C5912-A2E5-4606-9550-8AF1964B63F9}" type="presParOf" srcId="{4C284773-00FC-4ADE-80D8-22563225A831}" destId="{81FCF4F6-89D3-4A4C-88BF-F2AFEF466EF9}" srcOrd="0" destOrd="0" presId="urn:microsoft.com/office/officeart/2005/8/layout/hierarchy1"/>
    <dgm:cxn modelId="{581589A2-3626-4666-9E9F-6704008CA2A6}" type="presParOf" srcId="{81FCF4F6-89D3-4A4C-88BF-F2AFEF466EF9}" destId="{0240CD21-E50E-4DD9-BC37-82DD3E202C51}" srcOrd="0" destOrd="0" presId="urn:microsoft.com/office/officeart/2005/8/layout/hierarchy1"/>
    <dgm:cxn modelId="{617AA4F4-C8D4-4A78-A0C0-4A4464F2B45B}" type="presParOf" srcId="{0240CD21-E50E-4DD9-BC37-82DD3E202C51}" destId="{DF414928-D510-40F4-A661-9142FB7568D1}" srcOrd="0" destOrd="0" presId="urn:microsoft.com/office/officeart/2005/8/layout/hierarchy1"/>
    <dgm:cxn modelId="{974359E6-C746-4704-B317-7C8F3CD7294C}" type="presParOf" srcId="{0240CD21-E50E-4DD9-BC37-82DD3E202C51}" destId="{7BD1484F-3E27-4913-A3FC-2550205479BB}" srcOrd="1" destOrd="0" presId="urn:microsoft.com/office/officeart/2005/8/layout/hierarchy1"/>
    <dgm:cxn modelId="{FEB03B03-AE13-423E-9B0C-3E9FA967B8CC}" type="presParOf" srcId="{81FCF4F6-89D3-4A4C-88BF-F2AFEF466EF9}" destId="{28468F4A-8D99-4EDE-B55A-113E9D586348}" srcOrd="1" destOrd="0" presId="urn:microsoft.com/office/officeart/2005/8/layout/hierarchy1"/>
    <dgm:cxn modelId="{095066C3-76DA-4CB9-80FA-52CA4C18F11C}" type="presParOf" srcId="{28468F4A-8D99-4EDE-B55A-113E9D586348}" destId="{18B89F57-1303-4577-8953-9609EFFB3EE3}" srcOrd="0" destOrd="0" presId="urn:microsoft.com/office/officeart/2005/8/layout/hierarchy1"/>
    <dgm:cxn modelId="{0FCDEB50-3BD0-4E5C-818E-3B5566771800}" type="presParOf" srcId="{28468F4A-8D99-4EDE-B55A-113E9D586348}" destId="{6CD6AA3F-A1EF-4CF1-8FFA-0170F8EA3613}" srcOrd="1" destOrd="0" presId="urn:microsoft.com/office/officeart/2005/8/layout/hierarchy1"/>
    <dgm:cxn modelId="{78CFF6E6-DFA3-4D34-9B91-018B17C1A54C}" type="presParOf" srcId="{6CD6AA3F-A1EF-4CF1-8FFA-0170F8EA3613}" destId="{7FA9738C-9E3C-49C8-90E8-1AD2490F6D82}" srcOrd="0" destOrd="0" presId="urn:microsoft.com/office/officeart/2005/8/layout/hierarchy1"/>
    <dgm:cxn modelId="{422680EC-CEA6-483A-B553-63FD384F3629}" type="presParOf" srcId="{7FA9738C-9E3C-49C8-90E8-1AD2490F6D82}" destId="{38C36A84-517B-4D0C-BF13-B6757549DB67}" srcOrd="0" destOrd="0" presId="urn:microsoft.com/office/officeart/2005/8/layout/hierarchy1"/>
    <dgm:cxn modelId="{E06FAB3A-AAEC-4819-BD26-FD9695009711}" type="presParOf" srcId="{7FA9738C-9E3C-49C8-90E8-1AD2490F6D82}" destId="{FB3845D5-2167-4DCF-88D2-F7F87D69618D}" srcOrd="1" destOrd="0" presId="urn:microsoft.com/office/officeart/2005/8/layout/hierarchy1"/>
    <dgm:cxn modelId="{DCEA2452-CBD4-497A-ADD1-613D4A479F52}" type="presParOf" srcId="{6CD6AA3F-A1EF-4CF1-8FFA-0170F8EA3613}" destId="{5806AFD4-E985-4585-AECC-ECD886D481C7}" srcOrd="1" destOrd="0" presId="urn:microsoft.com/office/officeart/2005/8/layout/hierarchy1"/>
    <dgm:cxn modelId="{3D2E43BA-843D-482F-B73D-F8BCBD2945EE}" type="presParOf" srcId="{5806AFD4-E985-4585-AECC-ECD886D481C7}" destId="{04FC28D4-506C-40E5-8F81-60DA707B016E}" srcOrd="0" destOrd="0" presId="urn:microsoft.com/office/officeart/2005/8/layout/hierarchy1"/>
    <dgm:cxn modelId="{FEEAD7EF-7EE9-4C65-AE41-F32047F1B6AE}" type="presParOf" srcId="{5806AFD4-E985-4585-AECC-ECD886D481C7}" destId="{542C2104-30E9-4428-9F53-333CE354B039}" srcOrd="1" destOrd="0" presId="urn:microsoft.com/office/officeart/2005/8/layout/hierarchy1"/>
    <dgm:cxn modelId="{6521C51A-0440-40B6-A477-AC3F6D5A30D2}" type="presParOf" srcId="{542C2104-30E9-4428-9F53-333CE354B039}" destId="{31BC656F-5F38-475E-895A-DD58F9080D32}" srcOrd="0" destOrd="0" presId="urn:microsoft.com/office/officeart/2005/8/layout/hierarchy1"/>
    <dgm:cxn modelId="{575F614F-C929-4A99-8989-8B830F0CC1D9}" type="presParOf" srcId="{31BC656F-5F38-475E-895A-DD58F9080D32}" destId="{391CD756-CE53-4DBD-B8C2-0BE9611BEDA7}" srcOrd="0" destOrd="0" presId="urn:microsoft.com/office/officeart/2005/8/layout/hierarchy1"/>
    <dgm:cxn modelId="{9C3A47B7-56C4-4F5D-B6E1-228D36C85A04}" type="presParOf" srcId="{31BC656F-5F38-475E-895A-DD58F9080D32}" destId="{FF2FDAB8-2A56-40C8-98AE-7836B92268FB}" srcOrd="1" destOrd="0" presId="urn:microsoft.com/office/officeart/2005/8/layout/hierarchy1"/>
    <dgm:cxn modelId="{D9344125-6052-426D-A361-C5411BAB2716}" type="presParOf" srcId="{542C2104-30E9-4428-9F53-333CE354B039}" destId="{8384CB17-118A-4E0A-9C2A-D7C922BC7CA1}" srcOrd="1" destOrd="0" presId="urn:microsoft.com/office/officeart/2005/8/layout/hierarchy1"/>
    <dgm:cxn modelId="{9BEAD407-D467-41B0-A957-185652FC0E52}" type="presParOf" srcId="{8384CB17-118A-4E0A-9C2A-D7C922BC7CA1}" destId="{3A062D9F-2FB2-4D0C-A19D-6EC4D95374F6}" srcOrd="0" destOrd="0" presId="urn:microsoft.com/office/officeart/2005/8/layout/hierarchy1"/>
    <dgm:cxn modelId="{59D19262-3DFC-470B-943B-39F0B9DDACA4}" type="presParOf" srcId="{8384CB17-118A-4E0A-9C2A-D7C922BC7CA1}" destId="{98B56F31-7511-4A97-B096-9B3B4BA2499A}" srcOrd="1" destOrd="0" presId="urn:microsoft.com/office/officeart/2005/8/layout/hierarchy1"/>
    <dgm:cxn modelId="{28CC98F2-991C-48A3-A0F5-1F3BCD6C4A5C}" type="presParOf" srcId="{98B56F31-7511-4A97-B096-9B3B4BA2499A}" destId="{95992902-B651-4053-804F-9B44854EB3AB}" srcOrd="0" destOrd="0" presId="urn:microsoft.com/office/officeart/2005/8/layout/hierarchy1"/>
    <dgm:cxn modelId="{C6DFC923-DAF4-4154-8FD3-FD63795FCBD7}" type="presParOf" srcId="{95992902-B651-4053-804F-9B44854EB3AB}" destId="{76665797-C44F-43DB-A50E-67E435C6F3CA}" srcOrd="0" destOrd="0" presId="urn:microsoft.com/office/officeart/2005/8/layout/hierarchy1"/>
    <dgm:cxn modelId="{6A6F49BE-3E37-494F-89AE-06D8044A2E01}" type="presParOf" srcId="{95992902-B651-4053-804F-9B44854EB3AB}" destId="{6D79D2E5-0B17-4366-9A16-ACC501F42047}" srcOrd="1" destOrd="0" presId="urn:microsoft.com/office/officeart/2005/8/layout/hierarchy1"/>
    <dgm:cxn modelId="{590C6011-CC55-484A-924A-CA6589547F8F}" type="presParOf" srcId="{98B56F31-7511-4A97-B096-9B3B4BA2499A}" destId="{6DB19A8D-98F6-4568-AA6E-606B6933A807}" srcOrd="1" destOrd="0" presId="urn:microsoft.com/office/officeart/2005/8/layout/hierarchy1"/>
    <dgm:cxn modelId="{46667F04-A606-4374-A663-B480FB7843DF}" type="presParOf" srcId="{5806AFD4-E985-4585-AECC-ECD886D481C7}" destId="{10C2E780-D9B2-4361-BA8B-525B066F92FC}" srcOrd="2" destOrd="0" presId="urn:microsoft.com/office/officeart/2005/8/layout/hierarchy1"/>
    <dgm:cxn modelId="{D060E3E4-A4E5-48B8-B69E-61332CE37DF7}" type="presParOf" srcId="{5806AFD4-E985-4585-AECC-ECD886D481C7}" destId="{D8C1D0E8-AC9B-434B-8608-AC635D4CB7A8}" srcOrd="3" destOrd="0" presId="urn:microsoft.com/office/officeart/2005/8/layout/hierarchy1"/>
    <dgm:cxn modelId="{194FB5FC-27C4-4D6A-A6BE-65AC13B4AA00}" type="presParOf" srcId="{D8C1D0E8-AC9B-434B-8608-AC635D4CB7A8}" destId="{E9B0FEF2-1E2A-4AEA-86BF-BB88B1F6F089}" srcOrd="0" destOrd="0" presId="urn:microsoft.com/office/officeart/2005/8/layout/hierarchy1"/>
    <dgm:cxn modelId="{346BDA62-4258-4ADA-A891-6E947E9F0EDF}" type="presParOf" srcId="{E9B0FEF2-1E2A-4AEA-86BF-BB88B1F6F089}" destId="{2224F9C2-964B-42EB-8C7E-922E6613AF33}" srcOrd="0" destOrd="0" presId="urn:microsoft.com/office/officeart/2005/8/layout/hierarchy1"/>
    <dgm:cxn modelId="{17AD4E12-8DE1-4C32-9D63-53B45B90BB13}" type="presParOf" srcId="{E9B0FEF2-1E2A-4AEA-86BF-BB88B1F6F089}" destId="{BCB75A15-2136-4191-91E3-8E46E23E3CC3}" srcOrd="1" destOrd="0" presId="urn:microsoft.com/office/officeart/2005/8/layout/hierarchy1"/>
    <dgm:cxn modelId="{06DF804E-F1CC-44D5-90CC-B01E71BABA53}" type="presParOf" srcId="{D8C1D0E8-AC9B-434B-8608-AC635D4CB7A8}" destId="{E4985736-C4FA-4F02-B204-C47C99C2224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05E668-39F3-4A19-BD7B-119460286AA9}"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nl-NL"/>
        </a:p>
      </dgm:t>
    </dgm:pt>
    <dgm:pt modelId="{26248AC3-E275-40B8-A001-4A2AEC56ACB5}">
      <dgm:prSet phldrT="[Tekst]"/>
      <dgm:spPr/>
      <dgm:t>
        <a:bodyPr/>
        <a:lstStyle/>
        <a:p>
          <a:r>
            <a:rPr lang="nl-NL" dirty="0"/>
            <a:t>Regievoerder</a:t>
          </a:r>
        </a:p>
      </dgm:t>
    </dgm:pt>
    <dgm:pt modelId="{ED4CAC7B-2236-472D-9C62-C95B0AF3AE94}" type="parTrans" cxnId="{492798EF-C9FD-47CE-9846-0095BB8CF80F}">
      <dgm:prSet/>
      <dgm:spPr/>
      <dgm:t>
        <a:bodyPr/>
        <a:lstStyle/>
        <a:p>
          <a:endParaRPr lang="nl-NL"/>
        </a:p>
      </dgm:t>
    </dgm:pt>
    <dgm:pt modelId="{5190B196-7465-411A-9DD4-686FE34B9619}" type="sibTrans" cxnId="{492798EF-C9FD-47CE-9846-0095BB8CF80F}">
      <dgm:prSet/>
      <dgm:spPr/>
      <dgm:t>
        <a:bodyPr/>
        <a:lstStyle/>
        <a:p>
          <a:endParaRPr lang="nl-NL"/>
        </a:p>
      </dgm:t>
    </dgm:pt>
    <dgm:pt modelId="{E5A33F2D-266B-4E79-BEFF-10E9622F6C9E}">
      <dgm:prSet phldrT="[Tekst]"/>
      <dgm:spPr/>
      <dgm:t>
        <a:bodyPr/>
        <a:lstStyle/>
        <a:p>
          <a:r>
            <a:rPr lang="nl-NL" dirty="0"/>
            <a:t>Taalaanbieders</a:t>
          </a:r>
        </a:p>
      </dgm:t>
    </dgm:pt>
    <dgm:pt modelId="{FC0973EC-D564-40FA-B3F8-984FCC674172}" type="parTrans" cxnId="{CFF3FB6D-BAA7-4F41-85A0-A6EF1A59DB2A}">
      <dgm:prSet/>
      <dgm:spPr/>
      <dgm:t>
        <a:bodyPr/>
        <a:lstStyle/>
        <a:p>
          <a:endParaRPr lang="nl-NL"/>
        </a:p>
      </dgm:t>
    </dgm:pt>
    <dgm:pt modelId="{544A87DF-6541-4F3F-BC84-9C7DEF74391D}" type="sibTrans" cxnId="{CFF3FB6D-BAA7-4F41-85A0-A6EF1A59DB2A}">
      <dgm:prSet/>
      <dgm:spPr/>
      <dgm:t>
        <a:bodyPr/>
        <a:lstStyle/>
        <a:p>
          <a:endParaRPr lang="nl-NL"/>
        </a:p>
      </dgm:t>
    </dgm:pt>
    <dgm:pt modelId="{A2770DDB-AB1E-44BA-B203-16C751E8C9A3}">
      <dgm:prSet phldrT="[Tekst]"/>
      <dgm:spPr/>
      <dgm:t>
        <a:bodyPr/>
        <a:lstStyle/>
        <a:p>
          <a:r>
            <a:rPr lang="nl-NL" dirty="0"/>
            <a:t>Maatschappelijke Partners</a:t>
          </a:r>
        </a:p>
      </dgm:t>
    </dgm:pt>
    <dgm:pt modelId="{DE6D98C8-C7AB-4178-BF9F-F087C9CC5EA4}" type="parTrans" cxnId="{E6FDD372-ED62-4CD5-9687-2369B68D81D8}">
      <dgm:prSet/>
      <dgm:spPr/>
      <dgm:t>
        <a:bodyPr/>
        <a:lstStyle/>
        <a:p>
          <a:endParaRPr lang="nl-NL"/>
        </a:p>
      </dgm:t>
    </dgm:pt>
    <dgm:pt modelId="{76796109-8994-4E84-A10E-63F4128D5268}" type="sibTrans" cxnId="{E6FDD372-ED62-4CD5-9687-2369B68D81D8}">
      <dgm:prSet/>
      <dgm:spPr/>
      <dgm:t>
        <a:bodyPr/>
        <a:lstStyle/>
        <a:p>
          <a:endParaRPr lang="nl-NL"/>
        </a:p>
      </dgm:t>
    </dgm:pt>
    <dgm:pt modelId="{FA213708-9324-46E1-8835-A43BEB06EA31}">
      <dgm:prSet phldrT="[Tekst]"/>
      <dgm:spPr/>
      <dgm:t>
        <a:bodyPr/>
        <a:lstStyle/>
        <a:p>
          <a:r>
            <a:rPr lang="nl-NL" dirty="0"/>
            <a:t>Activering</a:t>
          </a:r>
        </a:p>
      </dgm:t>
    </dgm:pt>
    <dgm:pt modelId="{8892D428-6FB8-4CD1-AE6B-B122EBC92129}" type="parTrans" cxnId="{AEF1C916-ED68-4025-8397-354E218F7E33}">
      <dgm:prSet/>
      <dgm:spPr/>
      <dgm:t>
        <a:bodyPr/>
        <a:lstStyle/>
        <a:p>
          <a:endParaRPr lang="nl-NL"/>
        </a:p>
      </dgm:t>
    </dgm:pt>
    <dgm:pt modelId="{6587B00C-ED33-4195-978E-80382705C5D4}" type="sibTrans" cxnId="{AEF1C916-ED68-4025-8397-354E218F7E33}">
      <dgm:prSet/>
      <dgm:spPr/>
      <dgm:t>
        <a:bodyPr/>
        <a:lstStyle/>
        <a:p>
          <a:endParaRPr lang="nl-NL"/>
        </a:p>
      </dgm:t>
    </dgm:pt>
    <dgm:pt modelId="{FCA84639-D1DC-4722-A9C9-4D7E1AA0ABDC}">
      <dgm:prSet phldrT="[Tekst]"/>
      <dgm:spPr/>
      <dgm:t>
        <a:bodyPr/>
        <a:lstStyle/>
        <a:p>
          <a:r>
            <a:rPr lang="nl-NL" dirty="0"/>
            <a:t>DUO</a:t>
          </a:r>
        </a:p>
      </dgm:t>
    </dgm:pt>
    <dgm:pt modelId="{77A98550-D671-43F0-97ED-1D8F7BAF8C79}" type="parTrans" cxnId="{E7CA4C29-CB59-4B6F-A60C-8EA1D6C9EF68}">
      <dgm:prSet/>
      <dgm:spPr/>
      <dgm:t>
        <a:bodyPr/>
        <a:lstStyle/>
        <a:p>
          <a:endParaRPr lang="nl-NL"/>
        </a:p>
      </dgm:t>
    </dgm:pt>
    <dgm:pt modelId="{085BFEA2-9F19-4093-B67A-1212ABE7CA8F}" type="sibTrans" cxnId="{E7CA4C29-CB59-4B6F-A60C-8EA1D6C9EF68}">
      <dgm:prSet/>
      <dgm:spPr/>
      <dgm:t>
        <a:bodyPr/>
        <a:lstStyle/>
        <a:p>
          <a:endParaRPr lang="nl-NL"/>
        </a:p>
      </dgm:t>
    </dgm:pt>
    <dgm:pt modelId="{0366BB18-3DC4-4E08-B0F2-74BE81C8242F}">
      <dgm:prSet phldrT="[Tekst]"/>
      <dgm:spPr/>
      <dgm:t>
        <a:bodyPr/>
        <a:lstStyle/>
        <a:p>
          <a:r>
            <a:rPr lang="nl-NL" dirty="0"/>
            <a:t>IND</a:t>
          </a:r>
        </a:p>
      </dgm:t>
    </dgm:pt>
    <dgm:pt modelId="{C4417AB3-4CFF-46DB-BBA3-0B1B7D445CBD}" type="parTrans" cxnId="{F01670AD-5A8C-4361-ABF7-0236BF5FA7AD}">
      <dgm:prSet/>
      <dgm:spPr/>
      <dgm:t>
        <a:bodyPr/>
        <a:lstStyle/>
        <a:p>
          <a:endParaRPr lang="nl-NL"/>
        </a:p>
      </dgm:t>
    </dgm:pt>
    <dgm:pt modelId="{AA4AB2EA-5B85-4C03-925B-778E34FD11F0}" type="sibTrans" cxnId="{F01670AD-5A8C-4361-ABF7-0236BF5FA7AD}">
      <dgm:prSet/>
      <dgm:spPr/>
      <dgm:t>
        <a:bodyPr/>
        <a:lstStyle/>
        <a:p>
          <a:endParaRPr lang="nl-NL"/>
        </a:p>
      </dgm:t>
    </dgm:pt>
    <dgm:pt modelId="{D3504AC1-04FD-444B-BF00-FE3B11E02D72}">
      <dgm:prSet phldrT="[Tekst]"/>
      <dgm:spPr/>
      <dgm:t>
        <a:bodyPr/>
        <a:lstStyle/>
        <a:p>
          <a:r>
            <a:rPr lang="nl-NL" dirty="0" err="1"/>
            <a:t>Divosa</a:t>
          </a:r>
          <a:endParaRPr lang="nl-NL" dirty="0"/>
        </a:p>
      </dgm:t>
    </dgm:pt>
    <dgm:pt modelId="{7D5B4FBE-5808-43D0-9640-B6194C6A5FF5}" type="parTrans" cxnId="{237FA267-0E8F-4DC8-8462-E73BA169FEBC}">
      <dgm:prSet/>
      <dgm:spPr/>
      <dgm:t>
        <a:bodyPr/>
        <a:lstStyle/>
        <a:p>
          <a:endParaRPr lang="nl-NL"/>
        </a:p>
      </dgm:t>
    </dgm:pt>
    <dgm:pt modelId="{71412629-BF7F-487B-BA3F-6E547984C1AC}" type="sibTrans" cxnId="{237FA267-0E8F-4DC8-8462-E73BA169FEBC}">
      <dgm:prSet/>
      <dgm:spPr/>
      <dgm:t>
        <a:bodyPr/>
        <a:lstStyle/>
        <a:p>
          <a:endParaRPr lang="nl-NL"/>
        </a:p>
      </dgm:t>
    </dgm:pt>
    <dgm:pt modelId="{63405A3B-0C7E-4F47-AD3A-03C74766822F}">
      <dgm:prSet phldrT="[Tekst]"/>
      <dgm:spPr/>
      <dgm:t>
        <a:bodyPr/>
        <a:lstStyle/>
        <a:p>
          <a:r>
            <a:rPr lang="nl-NL" dirty="0"/>
            <a:t>Interne afdelingen</a:t>
          </a:r>
        </a:p>
      </dgm:t>
    </dgm:pt>
    <dgm:pt modelId="{34CFE319-B5BD-43B6-8812-925A29F6D4F6}" type="parTrans" cxnId="{05719A82-1EBC-4F9B-BB4D-828F6D15F5B7}">
      <dgm:prSet/>
      <dgm:spPr/>
      <dgm:t>
        <a:bodyPr/>
        <a:lstStyle/>
        <a:p>
          <a:endParaRPr lang="nl-NL"/>
        </a:p>
      </dgm:t>
    </dgm:pt>
    <dgm:pt modelId="{EDCC7B65-5B6D-4B66-8080-2C548E03D494}" type="sibTrans" cxnId="{05719A82-1EBC-4F9B-BB4D-828F6D15F5B7}">
      <dgm:prSet/>
      <dgm:spPr/>
      <dgm:t>
        <a:bodyPr/>
        <a:lstStyle/>
        <a:p>
          <a:endParaRPr lang="nl-NL"/>
        </a:p>
      </dgm:t>
    </dgm:pt>
    <dgm:pt modelId="{76791490-B2F3-4E08-A08F-21CDB3633C81}" type="pres">
      <dgm:prSet presAssocID="{7F05E668-39F3-4A19-BD7B-119460286AA9}" presName="Name0" presStyleCnt="0">
        <dgm:presLayoutVars>
          <dgm:chMax val="1"/>
          <dgm:chPref val="1"/>
          <dgm:dir/>
          <dgm:animOne val="branch"/>
          <dgm:animLvl val="lvl"/>
        </dgm:presLayoutVars>
      </dgm:prSet>
      <dgm:spPr/>
    </dgm:pt>
    <dgm:pt modelId="{3BDB3DA8-0A64-4E04-B8DF-3782B9AD926D}" type="pres">
      <dgm:prSet presAssocID="{26248AC3-E275-40B8-A001-4A2AEC56ACB5}" presName="singleCycle" presStyleCnt="0"/>
      <dgm:spPr/>
    </dgm:pt>
    <dgm:pt modelId="{ADE8CEA0-E86A-46CD-92EA-45FA03E68E23}" type="pres">
      <dgm:prSet presAssocID="{26248AC3-E275-40B8-A001-4A2AEC56ACB5}" presName="singleCenter" presStyleLbl="node1" presStyleIdx="0" presStyleCnt="8">
        <dgm:presLayoutVars>
          <dgm:chMax val="7"/>
          <dgm:chPref val="7"/>
        </dgm:presLayoutVars>
      </dgm:prSet>
      <dgm:spPr/>
    </dgm:pt>
    <dgm:pt modelId="{55379A38-A8D0-406A-BBDD-B86972A54BE3}" type="pres">
      <dgm:prSet presAssocID="{FC0973EC-D564-40FA-B3F8-984FCC674172}" presName="Name56" presStyleLbl="parChTrans1D2" presStyleIdx="0" presStyleCnt="7"/>
      <dgm:spPr/>
    </dgm:pt>
    <dgm:pt modelId="{634405C1-F240-483D-B810-BC330CBD1236}" type="pres">
      <dgm:prSet presAssocID="{E5A33F2D-266B-4E79-BEFF-10E9622F6C9E}" presName="text0" presStyleLbl="node1" presStyleIdx="1" presStyleCnt="8">
        <dgm:presLayoutVars>
          <dgm:bulletEnabled val="1"/>
        </dgm:presLayoutVars>
      </dgm:prSet>
      <dgm:spPr/>
    </dgm:pt>
    <dgm:pt modelId="{8F5776CD-8291-4357-ABAC-6F77D3158657}" type="pres">
      <dgm:prSet presAssocID="{DE6D98C8-C7AB-4178-BF9F-F087C9CC5EA4}" presName="Name56" presStyleLbl="parChTrans1D2" presStyleIdx="1" presStyleCnt="7"/>
      <dgm:spPr/>
    </dgm:pt>
    <dgm:pt modelId="{226992B0-E2B0-4862-B835-00FD0CA1A6B1}" type="pres">
      <dgm:prSet presAssocID="{A2770DDB-AB1E-44BA-B203-16C751E8C9A3}" presName="text0" presStyleLbl="node1" presStyleIdx="2" presStyleCnt="8">
        <dgm:presLayoutVars>
          <dgm:bulletEnabled val="1"/>
        </dgm:presLayoutVars>
      </dgm:prSet>
      <dgm:spPr/>
    </dgm:pt>
    <dgm:pt modelId="{6991E2BA-7B1C-422B-9B6D-16AAB54F5F5A}" type="pres">
      <dgm:prSet presAssocID="{8892D428-6FB8-4CD1-AE6B-B122EBC92129}" presName="Name56" presStyleLbl="parChTrans1D2" presStyleIdx="2" presStyleCnt="7"/>
      <dgm:spPr/>
    </dgm:pt>
    <dgm:pt modelId="{95CA5DBC-6893-4D9C-8B37-E8276B351A36}" type="pres">
      <dgm:prSet presAssocID="{FA213708-9324-46E1-8835-A43BEB06EA31}" presName="text0" presStyleLbl="node1" presStyleIdx="3" presStyleCnt="8">
        <dgm:presLayoutVars>
          <dgm:bulletEnabled val="1"/>
        </dgm:presLayoutVars>
      </dgm:prSet>
      <dgm:spPr/>
    </dgm:pt>
    <dgm:pt modelId="{E902B517-85BE-4C77-929C-63578976DF55}" type="pres">
      <dgm:prSet presAssocID="{77A98550-D671-43F0-97ED-1D8F7BAF8C79}" presName="Name56" presStyleLbl="parChTrans1D2" presStyleIdx="3" presStyleCnt="7"/>
      <dgm:spPr/>
    </dgm:pt>
    <dgm:pt modelId="{DE8CE233-CC34-4470-BC7A-D98F37E5D209}" type="pres">
      <dgm:prSet presAssocID="{FCA84639-D1DC-4722-A9C9-4D7E1AA0ABDC}" presName="text0" presStyleLbl="node1" presStyleIdx="4" presStyleCnt="8">
        <dgm:presLayoutVars>
          <dgm:bulletEnabled val="1"/>
        </dgm:presLayoutVars>
      </dgm:prSet>
      <dgm:spPr/>
    </dgm:pt>
    <dgm:pt modelId="{E6046B51-E013-451D-BDE3-57CC7D63CBF4}" type="pres">
      <dgm:prSet presAssocID="{C4417AB3-4CFF-46DB-BBA3-0B1B7D445CBD}" presName="Name56" presStyleLbl="parChTrans1D2" presStyleIdx="4" presStyleCnt="7"/>
      <dgm:spPr/>
    </dgm:pt>
    <dgm:pt modelId="{69FCBE87-60D3-4F80-B9EF-A83BCC5985B1}" type="pres">
      <dgm:prSet presAssocID="{0366BB18-3DC4-4E08-B0F2-74BE81C8242F}" presName="text0" presStyleLbl="node1" presStyleIdx="5" presStyleCnt="8">
        <dgm:presLayoutVars>
          <dgm:bulletEnabled val="1"/>
        </dgm:presLayoutVars>
      </dgm:prSet>
      <dgm:spPr/>
    </dgm:pt>
    <dgm:pt modelId="{8A69D322-472E-4B9C-97CD-25CE735A0A00}" type="pres">
      <dgm:prSet presAssocID="{7D5B4FBE-5808-43D0-9640-B6194C6A5FF5}" presName="Name56" presStyleLbl="parChTrans1D2" presStyleIdx="5" presStyleCnt="7"/>
      <dgm:spPr/>
    </dgm:pt>
    <dgm:pt modelId="{94BCF6BC-AF3C-409F-AB51-3C89D4D4F446}" type="pres">
      <dgm:prSet presAssocID="{D3504AC1-04FD-444B-BF00-FE3B11E02D72}" presName="text0" presStyleLbl="node1" presStyleIdx="6" presStyleCnt="8">
        <dgm:presLayoutVars>
          <dgm:bulletEnabled val="1"/>
        </dgm:presLayoutVars>
      </dgm:prSet>
      <dgm:spPr/>
    </dgm:pt>
    <dgm:pt modelId="{1B3FEE7F-E290-440C-9109-0DDCDF2176A8}" type="pres">
      <dgm:prSet presAssocID="{34CFE319-B5BD-43B6-8812-925A29F6D4F6}" presName="Name56" presStyleLbl="parChTrans1D2" presStyleIdx="6" presStyleCnt="7"/>
      <dgm:spPr/>
    </dgm:pt>
    <dgm:pt modelId="{CA148607-BFB4-41E1-828B-ADF39F7499B0}" type="pres">
      <dgm:prSet presAssocID="{63405A3B-0C7E-4F47-AD3A-03C74766822F}" presName="text0" presStyleLbl="node1" presStyleIdx="7" presStyleCnt="8">
        <dgm:presLayoutVars>
          <dgm:bulletEnabled val="1"/>
        </dgm:presLayoutVars>
      </dgm:prSet>
      <dgm:spPr/>
    </dgm:pt>
  </dgm:ptLst>
  <dgm:cxnLst>
    <dgm:cxn modelId="{682C1B11-A29A-4973-B7D6-786ABB513C3D}" type="presOf" srcId="{E5A33F2D-266B-4E79-BEFF-10E9622F6C9E}" destId="{634405C1-F240-483D-B810-BC330CBD1236}" srcOrd="0" destOrd="0" presId="urn:microsoft.com/office/officeart/2008/layout/RadialCluster"/>
    <dgm:cxn modelId="{AEF1C916-ED68-4025-8397-354E218F7E33}" srcId="{26248AC3-E275-40B8-A001-4A2AEC56ACB5}" destId="{FA213708-9324-46E1-8835-A43BEB06EA31}" srcOrd="2" destOrd="0" parTransId="{8892D428-6FB8-4CD1-AE6B-B122EBC92129}" sibTransId="{6587B00C-ED33-4195-978E-80382705C5D4}"/>
    <dgm:cxn modelId="{D5295719-D0EB-4747-9219-43BD98B9D180}" type="presOf" srcId="{FC0973EC-D564-40FA-B3F8-984FCC674172}" destId="{55379A38-A8D0-406A-BBDD-B86972A54BE3}" srcOrd="0" destOrd="0" presId="urn:microsoft.com/office/officeart/2008/layout/RadialCluster"/>
    <dgm:cxn modelId="{A8CB8C1C-88A7-44F4-B34B-A720F1BB0D51}" type="presOf" srcId="{26248AC3-E275-40B8-A001-4A2AEC56ACB5}" destId="{ADE8CEA0-E86A-46CD-92EA-45FA03E68E23}" srcOrd="0" destOrd="0" presId="urn:microsoft.com/office/officeart/2008/layout/RadialCluster"/>
    <dgm:cxn modelId="{E7CA4C29-CB59-4B6F-A60C-8EA1D6C9EF68}" srcId="{26248AC3-E275-40B8-A001-4A2AEC56ACB5}" destId="{FCA84639-D1DC-4722-A9C9-4D7E1AA0ABDC}" srcOrd="3" destOrd="0" parTransId="{77A98550-D671-43F0-97ED-1D8F7BAF8C79}" sibTransId="{085BFEA2-9F19-4093-B67A-1212ABE7CA8F}"/>
    <dgm:cxn modelId="{C6E36D34-9233-4A80-B682-A44225D325F1}" type="presOf" srcId="{FCA84639-D1DC-4722-A9C9-4D7E1AA0ABDC}" destId="{DE8CE233-CC34-4470-BC7A-D98F37E5D209}" srcOrd="0" destOrd="0" presId="urn:microsoft.com/office/officeart/2008/layout/RadialCluster"/>
    <dgm:cxn modelId="{6060A738-9D43-45C6-818D-68C9B99D3C4F}" type="presOf" srcId="{7D5B4FBE-5808-43D0-9640-B6194C6A5FF5}" destId="{8A69D322-472E-4B9C-97CD-25CE735A0A00}" srcOrd="0" destOrd="0" presId="urn:microsoft.com/office/officeart/2008/layout/RadialCluster"/>
    <dgm:cxn modelId="{DAD2B03A-A16B-4929-9572-89C9E54D3B32}" type="presOf" srcId="{A2770DDB-AB1E-44BA-B203-16C751E8C9A3}" destId="{226992B0-E2B0-4862-B835-00FD0CA1A6B1}" srcOrd="0" destOrd="0" presId="urn:microsoft.com/office/officeart/2008/layout/RadialCluster"/>
    <dgm:cxn modelId="{237FA267-0E8F-4DC8-8462-E73BA169FEBC}" srcId="{26248AC3-E275-40B8-A001-4A2AEC56ACB5}" destId="{D3504AC1-04FD-444B-BF00-FE3B11E02D72}" srcOrd="5" destOrd="0" parTransId="{7D5B4FBE-5808-43D0-9640-B6194C6A5FF5}" sibTransId="{71412629-BF7F-487B-BA3F-6E547984C1AC}"/>
    <dgm:cxn modelId="{14065C4A-01AA-4119-8176-44D0214E0034}" type="presOf" srcId="{DE6D98C8-C7AB-4178-BF9F-F087C9CC5EA4}" destId="{8F5776CD-8291-4357-ABAC-6F77D3158657}" srcOrd="0" destOrd="0" presId="urn:microsoft.com/office/officeart/2008/layout/RadialCluster"/>
    <dgm:cxn modelId="{CFF3FB6D-BAA7-4F41-85A0-A6EF1A59DB2A}" srcId="{26248AC3-E275-40B8-A001-4A2AEC56ACB5}" destId="{E5A33F2D-266B-4E79-BEFF-10E9622F6C9E}" srcOrd="0" destOrd="0" parTransId="{FC0973EC-D564-40FA-B3F8-984FCC674172}" sibTransId="{544A87DF-6541-4F3F-BC84-9C7DEF74391D}"/>
    <dgm:cxn modelId="{2F4DE251-8415-4797-BC66-1DCFB449FCBF}" type="presOf" srcId="{0366BB18-3DC4-4E08-B0F2-74BE81C8242F}" destId="{69FCBE87-60D3-4F80-B9EF-A83BCC5985B1}" srcOrd="0" destOrd="0" presId="urn:microsoft.com/office/officeart/2008/layout/RadialCluster"/>
    <dgm:cxn modelId="{16CF6D72-2472-4742-8284-FC3635BA8FF4}" type="presOf" srcId="{34CFE319-B5BD-43B6-8812-925A29F6D4F6}" destId="{1B3FEE7F-E290-440C-9109-0DDCDF2176A8}" srcOrd="0" destOrd="0" presId="urn:microsoft.com/office/officeart/2008/layout/RadialCluster"/>
    <dgm:cxn modelId="{E6FDD372-ED62-4CD5-9687-2369B68D81D8}" srcId="{26248AC3-E275-40B8-A001-4A2AEC56ACB5}" destId="{A2770DDB-AB1E-44BA-B203-16C751E8C9A3}" srcOrd="1" destOrd="0" parTransId="{DE6D98C8-C7AB-4178-BF9F-F087C9CC5EA4}" sibTransId="{76796109-8994-4E84-A10E-63F4128D5268}"/>
    <dgm:cxn modelId="{1A578A5A-8B34-41C3-9063-1BE193F8C3DE}" type="presOf" srcId="{D3504AC1-04FD-444B-BF00-FE3B11E02D72}" destId="{94BCF6BC-AF3C-409F-AB51-3C89D4D4F446}" srcOrd="0" destOrd="0" presId="urn:microsoft.com/office/officeart/2008/layout/RadialCluster"/>
    <dgm:cxn modelId="{05719A82-1EBC-4F9B-BB4D-828F6D15F5B7}" srcId="{26248AC3-E275-40B8-A001-4A2AEC56ACB5}" destId="{63405A3B-0C7E-4F47-AD3A-03C74766822F}" srcOrd="6" destOrd="0" parTransId="{34CFE319-B5BD-43B6-8812-925A29F6D4F6}" sibTransId="{EDCC7B65-5B6D-4B66-8080-2C548E03D494}"/>
    <dgm:cxn modelId="{D367C58E-141D-4652-87C2-5089A54FFDEF}" type="presOf" srcId="{7F05E668-39F3-4A19-BD7B-119460286AA9}" destId="{76791490-B2F3-4E08-A08F-21CDB3633C81}" srcOrd="0" destOrd="0" presId="urn:microsoft.com/office/officeart/2008/layout/RadialCluster"/>
    <dgm:cxn modelId="{AFEC8C92-3F50-4D93-8061-04064805DA47}" type="presOf" srcId="{C4417AB3-4CFF-46DB-BBA3-0B1B7D445CBD}" destId="{E6046B51-E013-451D-BDE3-57CC7D63CBF4}" srcOrd="0" destOrd="0" presId="urn:microsoft.com/office/officeart/2008/layout/RadialCluster"/>
    <dgm:cxn modelId="{F01670AD-5A8C-4361-ABF7-0236BF5FA7AD}" srcId="{26248AC3-E275-40B8-A001-4A2AEC56ACB5}" destId="{0366BB18-3DC4-4E08-B0F2-74BE81C8242F}" srcOrd="4" destOrd="0" parTransId="{C4417AB3-4CFF-46DB-BBA3-0B1B7D445CBD}" sibTransId="{AA4AB2EA-5B85-4C03-925B-778E34FD11F0}"/>
    <dgm:cxn modelId="{4460F5D4-27FE-4358-B0DC-8FE9860F8BD3}" type="presOf" srcId="{8892D428-6FB8-4CD1-AE6B-B122EBC92129}" destId="{6991E2BA-7B1C-422B-9B6D-16AAB54F5F5A}" srcOrd="0" destOrd="0" presId="urn:microsoft.com/office/officeart/2008/layout/RadialCluster"/>
    <dgm:cxn modelId="{B3AB04D5-C2CD-4253-A437-E5E4B783AE23}" type="presOf" srcId="{63405A3B-0C7E-4F47-AD3A-03C74766822F}" destId="{CA148607-BFB4-41E1-828B-ADF39F7499B0}" srcOrd="0" destOrd="0" presId="urn:microsoft.com/office/officeart/2008/layout/RadialCluster"/>
    <dgm:cxn modelId="{2CF8F9E3-3BF9-45E7-A300-FE93002CCED0}" type="presOf" srcId="{FA213708-9324-46E1-8835-A43BEB06EA31}" destId="{95CA5DBC-6893-4D9C-8B37-E8276B351A36}" srcOrd="0" destOrd="0" presId="urn:microsoft.com/office/officeart/2008/layout/RadialCluster"/>
    <dgm:cxn modelId="{492798EF-C9FD-47CE-9846-0095BB8CF80F}" srcId="{7F05E668-39F3-4A19-BD7B-119460286AA9}" destId="{26248AC3-E275-40B8-A001-4A2AEC56ACB5}" srcOrd="0" destOrd="0" parTransId="{ED4CAC7B-2236-472D-9C62-C95B0AF3AE94}" sibTransId="{5190B196-7465-411A-9DD4-686FE34B9619}"/>
    <dgm:cxn modelId="{0366BCF0-212A-4E43-BFC4-10342ED7CC3F}" type="presOf" srcId="{77A98550-D671-43F0-97ED-1D8F7BAF8C79}" destId="{E902B517-85BE-4C77-929C-63578976DF55}" srcOrd="0" destOrd="0" presId="urn:microsoft.com/office/officeart/2008/layout/RadialCluster"/>
    <dgm:cxn modelId="{ECFCE9A0-D003-484E-A85B-6637BBF40864}" type="presParOf" srcId="{76791490-B2F3-4E08-A08F-21CDB3633C81}" destId="{3BDB3DA8-0A64-4E04-B8DF-3782B9AD926D}" srcOrd="0" destOrd="0" presId="urn:microsoft.com/office/officeart/2008/layout/RadialCluster"/>
    <dgm:cxn modelId="{59FC9788-FC83-42C2-A7CA-367057811E12}" type="presParOf" srcId="{3BDB3DA8-0A64-4E04-B8DF-3782B9AD926D}" destId="{ADE8CEA0-E86A-46CD-92EA-45FA03E68E23}" srcOrd="0" destOrd="0" presId="urn:microsoft.com/office/officeart/2008/layout/RadialCluster"/>
    <dgm:cxn modelId="{74758498-EFCE-43C9-95CA-F0071B785A68}" type="presParOf" srcId="{3BDB3DA8-0A64-4E04-B8DF-3782B9AD926D}" destId="{55379A38-A8D0-406A-BBDD-B86972A54BE3}" srcOrd="1" destOrd="0" presId="urn:microsoft.com/office/officeart/2008/layout/RadialCluster"/>
    <dgm:cxn modelId="{7C148763-5B25-43A5-8632-40A249E1563F}" type="presParOf" srcId="{3BDB3DA8-0A64-4E04-B8DF-3782B9AD926D}" destId="{634405C1-F240-483D-B810-BC330CBD1236}" srcOrd="2" destOrd="0" presId="urn:microsoft.com/office/officeart/2008/layout/RadialCluster"/>
    <dgm:cxn modelId="{6B4398B4-D66F-4C63-B5A2-9A23AA7F988C}" type="presParOf" srcId="{3BDB3DA8-0A64-4E04-B8DF-3782B9AD926D}" destId="{8F5776CD-8291-4357-ABAC-6F77D3158657}" srcOrd="3" destOrd="0" presId="urn:microsoft.com/office/officeart/2008/layout/RadialCluster"/>
    <dgm:cxn modelId="{EE664475-88DA-439E-81E4-1DE6C7F1E074}" type="presParOf" srcId="{3BDB3DA8-0A64-4E04-B8DF-3782B9AD926D}" destId="{226992B0-E2B0-4862-B835-00FD0CA1A6B1}" srcOrd="4" destOrd="0" presId="urn:microsoft.com/office/officeart/2008/layout/RadialCluster"/>
    <dgm:cxn modelId="{DD5D8622-5866-4313-A283-ABEE5B6B9E33}" type="presParOf" srcId="{3BDB3DA8-0A64-4E04-B8DF-3782B9AD926D}" destId="{6991E2BA-7B1C-422B-9B6D-16AAB54F5F5A}" srcOrd="5" destOrd="0" presId="urn:microsoft.com/office/officeart/2008/layout/RadialCluster"/>
    <dgm:cxn modelId="{8FE7F620-9E04-448E-B5D9-3D13950E8C0E}" type="presParOf" srcId="{3BDB3DA8-0A64-4E04-B8DF-3782B9AD926D}" destId="{95CA5DBC-6893-4D9C-8B37-E8276B351A36}" srcOrd="6" destOrd="0" presId="urn:microsoft.com/office/officeart/2008/layout/RadialCluster"/>
    <dgm:cxn modelId="{65C5B567-1099-4DA1-B200-2A8FB662E123}" type="presParOf" srcId="{3BDB3DA8-0A64-4E04-B8DF-3782B9AD926D}" destId="{E902B517-85BE-4C77-929C-63578976DF55}" srcOrd="7" destOrd="0" presId="urn:microsoft.com/office/officeart/2008/layout/RadialCluster"/>
    <dgm:cxn modelId="{64BDDE98-92B4-463C-B448-D874B58CEB43}" type="presParOf" srcId="{3BDB3DA8-0A64-4E04-B8DF-3782B9AD926D}" destId="{DE8CE233-CC34-4470-BC7A-D98F37E5D209}" srcOrd="8" destOrd="0" presId="urn:microsoft.com/office/officeart/2008/layout/RadialCluster"/>
    <dgm:cxn modelId="{4229C48A-5EFF-4437-AA8D-44BCDBB39093}" type="presParOf" srcId="{3BDB3DA8-0A64-4E04-B8DF-3782B9AD926D}" destId="{E6046B51-E013-451D-BDE3-57CC7D63CBF4}" srcOrd="9" destOrd="0" presId="urn:microsoft.com/office/officeart/2008/layout/RadialCluster"/>
    <dgm:cxn modelId="{B517EE13-2F7B-44FD-9F62-18F1A53CFC37}" type="presParOf" srcId="{3BDB3DA8-0A64-4E04-B8DF-3782B9AD926D}" destId="{69FCBE87-60D3-4F80-B9EF-A83BCC5985B1}" srcOrd="10" destOrd="0" presId="urn:microsoft.com/office/officeart/2008/layout/RadialCluster"/>
    <dgm:cxn modelId="{590101DD-8B7D-4E2D-828B-9647650C52A9}" type="presParOf" srcId="{3BDB3DA8-0A64-4E04-B8DF-3782B9AD926D}" destId="{8A69D322-472E-4B9C-97CD-25CE735A0A00}" srcOrd="11" destOrd="0" presId="urn:microsoft.com/office/officeart/2008/layout/RadialCluster"/>
    <dgm:cxn modelId="{A71692C8-5B52-4C38-A713-CC6EEC410AD1}" type="presParOf" srcId="{3BDB3DA8-0A64-4E04-B8DF-3782B9AD926D}" destId="{94BCF6BC-AF3C-409F-AB51-3C89D4D4F446}" srcOrd="12" destOrd="0" presId="urn:microsoft.com/office/officeart/2008/layout/RadialCluster"/>
    <dgm:cxn modelId="{AB784CEF-0CB5-4DBB-B8B8-C8FC342B6995}" type="presParOf" srcId="{3BDB3DA8-0A64-4E04-B8DF-3782B9AD926D}" destId="{1B3FEE7F-E290-440C-9109-0DDCDF2176A8}" srcOrd="13" destOrd="0" presId="urn:microsoft.com/office/officeart/2008/layout/RadialCluster"/>
    <dgm:cxn modelId="{55806954-AF5D-4EED-8C37-B47F59D0F059}" type="presParOf" srcId="{3BDB3DA8-0A64-4E04-B8DF-3782B9AD926D}" destId="{CA148607-BFB4-41E1-828B-ADF39F7499B0}"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FC6858-C407-4BC6-86B1-FC69786ED66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nl-NL"/>
        </a:p>
      </dgm:t>
    </dgm:pt>
    <dgm:pt modelId="{EC5602B1-BCE6-484F-BFEC-6DA7D772EE44}">
      <dgm:prSet phldrT="[Tekst]"/>
      <dgm:spPr/>
      <dgm:t>
        <a:bodyPr/>
        <a:lstStyle/>
        <a:p>
          <a:r>
            <a:rPr lang="nl-NL" dirty="0"/>
            <a:t>Aanmelding </a:t>
          </a:r>
        </a:p>
      </dgm:t>
    </dgm:pt>
    <dgm:pt modelId="{CFC0096B-AC60-4252-8F52-17DC7282E5A9}" type="parTrans" cxnId="{278B4989-CB7A-41F6-876D-4878BDE138AD}">
      <dgm:prSet/>
      <dgm:spPr/>
      <dgm:t>
        <a:bodyPr/>
        <a:lstStyle/>
        <a:p>
          <a:endParaRPr lang="nl-NL"/>
        </a:p>
      </dgm:t>
    </dgm:pt>
    <dgm:pt modelId="{25D8D661-E585-42FC-A61D-81BDCCD56EA9}" type="sibTrans" cxnId="{278B4989-CB7A-41F6-876D-4878BDE138AD}">
      <dgm:prSet/>
      <dgm:spPr/>
      <dgm:t>
        <a:bodyPr/>
        <a:lstStyle/>
        <a:p>
          <a:endParaRPr lang="nl-NL"/>
        </a:p>
      </dgm:t>
    </dgm:pt>
    <dgm:pt modelId="{AA9CFE1D-D49B-471C-82AE-92C613E041F1}">
      <dgm:prSet phldrT="[Tekst]" custT="1"/>
      <dgm:spPr/>
      <dgm:t>
        <a:bodyPr/>
        <a:lstStyle/>
        <a:p>
          <a:r>
            <a:rPr lang="nl-NL" sz="1400" dirty="0"/>
            <a:t>Identificatie</a:t>
          </a:r>
        </a:p>
      </dgm:t>
    </dgm:pt>
    <dgm:pt modelId="{6DFD0236-CBD8-4831-8BBE-B9F17E1B65EB}" type="parTrans" cxnId="{979E5F63-1218-434B-B663-71C852FB2746}">
      <dgm:prSet/>
      <dgm:spPr/>
      <dgm:t>
        <a:bodyPr/>
        <a:lstStyle/>
        <a:p>
          <a:endParaRPr lang="nl-NL"/>
        </a:p>
      </dgm:t>
    </dgm:pt>
    <dgm:pt modelId="{4E959221-7697-46C0-B21F-FC4A957A7458}" type="sibTrans" cxnId="{979E5F63-1218-434B-B663-71C852FB2746}">
      <dgm:prSet/>
      <dgm:spPr/>
      <dgm:t>
        <a:bodyPr/>
        <a:lstStyle/>
        <a:p>
          <a:endParaRPr lang="nl-NL"/>
        </a:p>
      </dgm:t>
    </dgm:pt>
    <dgm:pt modelId="{CFEB68EC-2039-4B88-9958-807BD3B704DC}">
      <dgm:prSet phldrT="[Tekst]" custT="1"/>
      <dgm:spPr/>
      <dgm:t>
        <a:bodyPr/>
        <a:lstStyle/>
        <a:p>
          <a:r>
            <a:rPr lang="nl-NL" sz="1400" dirty="0"/>
            <a:t>Registratie</a:t>
          </a:r>
        </a:p>
      </dgm:t>
    </dgm:pt>
    <dgm:pt modelId="{E071C6EB-C381-4D31-A086-8C57282F8B03}" type="parTrans" cxnId="{414C15F4-7BAE-4BC9-BA12-21D52714C5C5}">
      <dgm:prSet/>
      <dgm:spPr/>
      <dgm:t>
        <a:bodyPr/>
        <a:lstStyle/>
        <a:p>
          <a:endParaRPr lang="nl-NL"/>
        </a:p>
      </dgm:t>
    </dgm:pt>
    <dgm:pt modelId="{E42231C1-BB3C-4878-8BA8-0CD18748B0A3}" type="sibTrans" cxnId="{414C15F4-7BAE-4BC9-BA12-21D52714C5C5}">
      <dgm:prSet/>
      <dgm:spPr/>
      <dgm:t>
        <a:bodyPr/>
        <a:lstStyle/>
        <a:p>
          <a:endParaRPr lang="nl-NL"/>
        </a:p>
      </dgm:t>
    </dgm:pt>
    <dgm:pt modelId="{71DED544-E279-4713-B083-75679E69CD13}">
      <dgm:prSet phldrT="[Tekst]"/>
      <dgm:spPr/>
      <dgm:t>
        <a:bodyPr/>
        <a:lstStyle/>
        <a:p>
          <a:r>
            <a:rPr lang="nl-NL" dirty="0"/>
            <a:t>TBC -Onderzoek</a:t>
          </a:r>
        </a:p>
      </dgm:t>
    </dgm:pt>
    <dgm:pt modelId="{2AF93510-E64A-4076-B257-811FD3A557BB}" type="parTrans" cxnId="{E4EA5224-F7D0-4F76-B521-5893C22912F7}">
      <dgm:prSet/>
      <dgm:spPr/>
      <dgm:t>
        <a:bodyPr/>
        <a:lstStyle/>
        <a:p>
          <a:endParaRPr lang="nl-NL"/>
        </a:p>
      </dgm:t>
    </dgm:pt>
    <dgm:pt modelId="{69BF2C5B-2D32-4671-BA1C-C40F6B80F804}" type="sibTrans" cxnId="{E4EA5224-F7D0-4F76-B521-5893C22912F7}">
      <dgm:prSet/>
      <dgm:spPr/>
      <dgm:t>
        <a:bodyPr/>
        <a:lstStyle/>
        <a:p>
          <a:endParaRPr lang="nl-NL"/>
        </a:p>
      </dgm:t>
    </dgm:pt>
    <dgm:pt modelId="{B79088B0-2A37-4F17-82D6-6AD6D21F396A}">
      <dgm:prSet phldrT="[Tekst]" custT="1"/>
      <dgm:spPr/>
      <dgm:t>
        <a:bodyPr/>
        <a:lstStyle/>
        <a:p>
          <a:r>
            <a:rPr lang="nl-NL" sz="1400" dirty="0"/>
            <a:t>Onderzoek naar TBC (</a:t>
          </a:r>
          <a:r>
            <a:rPr lang="nl-NL" sz="1400" dirty="0">
              <a:hlinkClick xmlns:r="http://schemas.openxmlformats.org/officeDocument/2006/relationships" r:id="rId1"/>
            </a:rPr>
            <a:t>Bijlage Vrijstelling tbc-plicht (ind.nl)</a:t>
          </a:r>
          <a:r>
            <a:rPr lang="nl-NL" sz="1400" dirty="0"/>
            <a:t>)</a:t>
          </a:r>
        </a:p>
      </dgm:t>
    </dgm:pt>
    <dgm:pt modelId="{DB6D430C-A64C-4CE0-AC13-A6A9F26A73A9}" type="parTrans" cxnId="{5B809291-CDCA-47DC-A220-FEB10F428B52}">
      <dgm:prSet/>
      <dgm:spPr/>
      <dgm:t>
        <a:bodyPr/>
        <a:lstStyle/>
        <a:p>
          <a:endParaRPr lang="nl-NL"/>
        </a:p>
      </dgm:t>
    </dgm:pt>
    <dgm:pt modelId="{51A79443-6341-4C19-B560-DF30849B689E}" type="sibTrans" cxnId="{5B809291-CDCA-47DC-A220-FEB10F428B52}">
      <dgm:prSet/>
      <dgm:spPr/>
      <dgm:t>
        <a:bodyPr/>
        <a:lstStyle/>
        <a:p>
          <a:endParaRPr lang="nl-NL"/>
        </a:p>
      </dgm:t>
    </dgm:pt>
    <dgm:pt modelId="{F600A04D-30C0-4EFD-B010-70E5A6B4A285}">
      <dgm:prSet phldrT="[Tekst]" custT="1"/>
      <dgm:spPr/>
      <dgm:t>
        <a:bodyPr/>
        <a:lstStyle/>
        <a:p>
          <a:r>
            <a:rPr lang="nl-NL" sz="1400" dirty="0"/>
            <a:t>Geen TBC? Dan start de asielprocedure</a:t>
          </a:r>
        </a:p>
      </dgm:t>
    </dgm:pt>
    <dgm:pt modelId="{5A119458-E49E-48B8-9CE6-A10C595FE7FE}" type="parTrans" cxnId="{E7B3086C-FB91-44E3-B1A5-02143784D630}">
      <dgm:prSet/>
      <dgm:spPr/>
      <dgm:t>
        <a:bodyPr/>
        <a:lstStyle/>
        <a:p>
          <a:endParaRPr lang="nl-NL"/>
        </a:p>
      </dgm:t>
    </dgm:pt>
    <dgm:pt modelId="{0273B8F2-FEAF-4E11-8A4B-D21DE3CDB337}" type="sibTrans" cxnId="{E7B3086C-FB91-44E3-B1A5-02143784D630}">
      <dgm:prSet/>
      <dgm:spPr/>
      <dgm:t>
        <a:bodyPr/>
        <a:lstStyle/>
        <a:p>
          <a:endParaRPr lang="nl-NL"/>
        </a:p>
      </dgm:t>
    </dgm:pt>
    <dgm:pt modelId="{9C625F8A-ADFF-4412-BEDD-67BBFA41BEEA}">
      <dgm:prSet phldrT="[Tekst]"/>
      <dgm:spPr/>
      <dgm:t>
        <a:bodyPr/>
        <a:lstStyle/>
        <a:p>
          <a:r>
            <a:rPr lang="nl-NL" dirty="0"/>
            <a:t>Aanmeldgehoor</a:t>
          </a:r>
        </a:p>
      </dgm:t>
    </dgm:pt>
    <dgm:pt modelId="{6CD2CB5E-2CE2-4D98-878B-936B247D2F01}" type="parTrans" cxnId="{326CC381-4A63-46EA-8289-B436DD1766B2}">
      <dgm:prSet/>
      <dgm:spPr/>
      <dgm:t>
        <a:bodyPr/>
        <a:lstStyle/>
        <a:p>
          <a:endParaRPr lang="nl-NL"/>
        </a:p>
      </dgm:t>
    </dgm:pt>
    <dgm:pt modelId="{120F40D0-4C3A-474F-99A7-CA751446DC89}" type="sibTrans" cxnId="{326CC381-4A63-46EA-8289-B436DD1766B2}">
      <dgm:prSet/>
      <dgm:spPr/>
      <dgm:t>
        <a:bodyPr/>
        <a:lstStyle/>
        <a:p>
          <a:endParaRPr lang="nl-NL"/>
        </a:p>
      </dgm:t>
    </dgm:pt>
    <dgm:pt modelId="{C749049A-8934-4725-90CE-17244590B9B4}">
      <dgm:prSet phldrT="[Tekst]" custT="1"/>
      <dgm:spPr/>
      <dgm:t>
        <a:bodyPr/>
        <a:lstStyle/>
        <a:p>
          <a:r>
            <a:rPr lang="nl-NL" sz="1400" dirty="0"/>
            <a:t>Binnen een aantal maanden gesprek IND-medewerker</a:t>
          </a:r>
        </a:p>
      </dgm:t>
    </dgm:pt>
    <dgm:pt modelId="{B6282096-E6C4-4708-8480-849B03BA2D2A}" type="parTrans" cxnId="{64979B68-3027-4DA5-8F8C-C44E6F27B7F8}">
      <dgm:prSet/>
      <dgm:spPr/>
      <dgm:t>
        <a:bodyPr/>
        <a:lstStyle/>
        <a:p>
          <a:endParaRPr lang="nl-NL"/>
        </a:p>
      </dgm:t>
    </dgm:pt>
    <dgm:pt modelId="{92A29A3B-6D0B-4150-8826-328DDCBF2853}" type="sibTrans" cxnId="{64979B68-3027-4DA5-8F8C-C44E6F27B7F8}">
      <dgm:prSet/>
      <dgm:spPr/>
      <dgm:t>
        <a:bodyPr/>
        <a:lstStyle/>
        <a:p>
          <a:endParaRPr lang="nl-NL"/>
        </a:p>
      </dgm:t>
    </dgm:pt>
    <dgm:pt modelId="{C771CB97-A786-48D4-ABD8-BDCDDA4A9E86}">
      <dgm:prSet phldrT="[Tekst]" custT="1"/>
      <dgm:spPr/>
      <dgm:t>
        <a:bodyPr/>
        <a:lstStyle/>
        <a:p>
          <a:r>
            <a:rPr lang="nl-NL" sz="1400" dirty="0"/>
            <a:t>Vragen over de persoon, de reis naar NL en reden van aanvraag</a:t>
          </a:r>
        </a:p>
      </dgm:t>
    </dgm:pt>
    <dgm:pt modelId="{D2C0C3AD-B4C4-4174-BA84-A2F07A0CA6EB}" type="parTrans" cxnId="{5B9C5657-9252-4444-857E-92324329B528}">
      <dgm:prSet/>
      <dgm:spPr/>
      <dgm:t>
        <a:bodyPr/>
        <a:lstStyle/>
        <a:p>
          <a:endParaRPr lang="nl-NL"/>
        </a:p>
      </dgm:t>
    </dgm:pt>
    <dgm:pt modelId="{97921997-5812-471C-AC06-66DC7B6D3C8B}" type="sibTrans" cxnId="{5B9C5657-9252-4444-857E-92324329B528}">
      <dgm:prSet/>
      <dgm:spPr/>
      <dgm:t>
        <a:bodyPr/>
        <a:lstStyle/>
        <a:p>
          <a:endParaRPr lang="nl-NL"/>
        </a:p>
      </dgm:t>
    </dgm:pt>
    <dgm:pt modelId="{60683D43-4FDD-4CFD-B74A-1316AF6EC784}">
      <dgm:prSet phldrT="[Tekst]"/>
      <dgm:spPr/>
      <dgm:t>
        <a:bodyPr/>
        <a:lstStyle/>
        <a:p>
          <a:r>
            <a:rPr lang="nl-NL" dirty="0"/>
            <a:t>Algemene Asielprocedure</a:t>
          </a:r>
        </a:p>
      </dgm:t>
    </dgm:pt>
    <dgm:pt modelId="{CC2CA3FB-BDD9-4AA3-B1E2-AEF6D75E4FA4}" type="parTrans" cxnId="{ED82F03C-654B-4488-AFDF-8F33644A21E8}">
      <dgm:prSet/>
      <dgm:spPr/>
      <dgm:t>
        <a:bodyPr/>
        <a:lstStyle/>
        <a:p>
          <a:endParaRPr lang="nl-NL"/>
        </a:p>
      </dgm:t>
    </dgm:pt>
    <dgm:pt modelId="{12802363-DF00-4A6B-A9AE-7DA7F09E1D4F}" type="sibTrans" cxnId="{ED82F03C-654B-4488-AFDF-8F33644A21E8}">
      <dgm:prSet/>
      <dgm:spPr/>
      <dgm:t>
        <a:bodyPr/>
        <a:lstStyle/>
        <a:p>
          <a:endParaRPr lang="nl-NL"/>
        </a:p>
      </dgm:t>
    </dgm:pt>
    <dgm:pt modelId="{C76E7F4A-DF60-4D8D-8E8E-13E9E1E9A094}">
      <dgm:prSet phldrT="[Tekst]"/>
      <dgm:spPr/>
      <dgm:t>
        <a:bodyPr/>
        <a:lstStyle/>
        <a:p>
          <a:r>
            <a:rPr lang="nl-NL" dirty="0"/>
            <a:t>RTV: Voorbereiding AA</a:t>
          </a:r>
        </a:p>
      </dgm:t>
    </dgm:pt>
    <dgm:pt modelId="{0B75C881-CB70-43DB-90EB-0F790202F3A8}" type="parTrans" cxnId="{8DF786D0-4407-48C7-8C94-20A66B97B3DB}">
      <dgm:prSet/>
      <dgm:spPr/>
      <dgm:t>
        <a:bodyPr/>
        <a:lstStyle/>
        <a:p>
          <a:endParaRPr lang="nl-NL"/>
        </a:p>
      </dgm:t>
    </dgm:pt>
    <dgm:pt modelId="{691BF2E8-AC63-4FD3-8DCC-5FA9AEC1C0C6}" type="sibTrans" cxnId="{8DF786D0-4407-48C7-8C94-20A66B97B3DB}">
      <dgm:prSet/>
      <dgm:spPr/>
      <dgm:t>
        <a:bodyPr/>
        <a:lstStyle/>
        <a:p>
          <a:endParaRPr lang="nl-NL"/>
        </a:p>
      </dgm:t>
    </dgm:pt>
    <dgm:pt modelId="{792620B4-E88C-42AD-8D45-DE4A7F982CEE}">
      <dgm:prSet phldrT="[Tekst]" custT="1"/>
      <dgm:spPr/>
      <dgm:t>
        <a:bodyPr/>
        <a:lstStyle/>
        <a:p>
          <a:r>
            <a:rPr lang="nl-NL" sz="1400" dirty="0"/>
            <a:t>Niet  -&gt;  AMV jonger dan 12</a:t>
          </a:r>
        </a:p>
      </dgm:t>
    </dgm:pt>
    <dgm:pt modelId="{93ED3E72-6D7C-4308-AF60-25B40EE5C962}" type="parTrans" cxnId="{93DBED54-6A57-4E45-A6F1-EA0611508AF9}">
      <dgm:prSet/>
      <dgm:spPr/>
      <dgm:t>
        <a:bodyPr/>
        <a:lstStyle/>
        <a:p>
          <a:endParaRPr lang="nl-NL"/>
        </a:p>
      </dgm:t>
    </dgm:pt>
    <dgm:pt modelId="{9C0D4FA6-93ED-430A-8B7F-A1977C874FEC}" type="sibTrans" cxnId="{93DBED54-6A57-4E45-A6F1-EA0611508AF9}">
      <dgm:prSet/>
      <dgm:spPr/>
      <dgm:t>
        <a:bodyPr/>
        <a:lstStyle/>
        <a:p>
          <a:endParaRPr lang="nl-NL"/>
        </a:p>
      </dgm:t>
    </dgm:pt>
    <dgm:pt modelId="{5781AC4E-439D-459D-8490-D366894557F4}">
      <dgm:prSet phldrT="[Tekst]" custT="1"/>
      <dgm:spPr/>
      <dgm:t>
        <a:bodyPr/>
        <a:lstStyle/>
        <a:p>
          <a:r>
            <a:rPr lang="nl-NL" sz="1400" dirty="0"/>
            <a:t>Rust en voorbereidingstijd. Tijdens deze periode voorbereiden op de Algemene Asielprocedure in een AZC van het COA in een andere plaats.</a:t>
          </a:r>
        </a:p>
      </dgm:t>
    </dgm:pt>
    <dgm:pt modelId="{BC13C5BF-5720-4130-8967-B33CC442DF9D}" type="parTrans" cxnId="{13120D49-AF93-402B-875C-2F172B28D3CF}">
      <dgm:prSet/>
      <dgm:spPr/>
      <dgm:t>
        <a:bodyPr/>
        <a:lstStyle/>
        <a:p>
          <a:endParaRPr lang="nl-NL"/>
        </a:p>
      </dgm:t>
    </dgm:pt>
    <dgm:pt modelId="{113425A5-5875-43C8-8C5A-AF59B8D52683}" type="sibTrans" cxnId="{13120D49-AF93-402B-875C-2F172B28D3CF}">
      <dgm:prSet/>
      <dgm:spPr/>
      <dgm:t>
        <a:bodyPr/>
        <a:lstStyle/>
        <a:p>
          <a:endParaRPr lang="nl-NL"/>
        </a:p>
      </dgm:t>
    </dgm:pt>
    <dgm:pt modelId="{D9EC31E9-C18C-40D8-8BFF-981BF5E408CA}">
      <dgm:prSet custT="1"/>
      <dgm:spPr/>
      <dgm:t>
        <a:bodyPr/>
        <a:lstStyle/>
        <a:p>
          <a:r>
            <a:rPr lang="nl-NL" sz="1400" dirty="0"/>
            <a:t>6 dagen + eventuele verlenging</a:t>
          </a:r>
        </a:p>
      </dgm:t>
    </dgm:pt>
    <dgm:pt modelId="{92FB7C45-A5F5-49D3-A1EB-BCDAEA71A15F}" type="parTrans" cxnId="{273233C1-C0F8-44F3-A225-180A934FCB55}">
      <dgm:prSet/>
      <dgm:spPr/>
      <dgm:t>
        <a:bodyPr/>
        <a:lstStyle/>
        <a:p>
          <a:endParaRPr lang="nl-NL"/>
        </a:p>
      </dgm:t>
    </dgm:pt>
    <dgm:pt modelId="{C3610CC5-7DF2-40CC-8A3A-089B10ED57CA}" type="sibTrans" cxnId="{273233C1-C0F8-44F3-A225-180A934FCB55}">
      <dgm:prSet/>
      <dgm:spPr/>
      <dgm:t>
        <a:bodyPr/>
        <a:lstStyle/>
        <a:p>
          <a:endParaRPr lang="nl-NL"/>
        </a:p>
      </dgm:t>
    </dgm:pt>
    <dgm:pt modelId="{7640D52C-D22C-4450-B758-4BE0E421AC57}" type="pres">
      <dgm:prSet presAssocID="{2BFC6858-C407-4BC6-86B1-FC69786ED660}" presName="linearFlow" presStyleCnt="0">
        <dgm:presLayoutVars>
          <dgm:dir/>
          <dgm:animLvl val="lvl"/>
          <dgm:resizeHandles val="exact"/>
        </dgm:presLayoutVars>
      </dgm:prSet>
      <dgm:spPr/>
    </dgm:pt>
    <dgm:pt modelId="{95C9E22D-704C-46C0-B8AF-5B0D1EAA2DBF}" type="pres">
      <dgm:prSet presAssocID="{EC5602B1-BCE6-484F-BFEC-6DA7D772EE44}" presName="composite" presStyleCnt="0"/>
      <dgm:spPr/>
    </dgm:pt>
    <dgm:pt modelId="{4841B7AA-DA14-4646-9E10-EA58CE9EB21D}" type="pres">
      <dgm:prSet presAssocID="{EC5602B1-BCE6-484F-BFEC-6DA7D772EE44}" presName="parentText" presStyleLbl="alignNode1" presStyleIdx="0" presStyleCnt="5">
        <dgm:presLayoutVars>
          <dgm:chMax val="1"/>
          <dgm:bulletEnabled val="1"/>
        </dgm:presLayoutVars>
      </dgm:prSet>
      <dgm:spPr/>
    </dgm:pt>
    <dgm:pt modelId="{02CA27A2-6B6C-4734-ABA4-6872EFA197C6}" type="pres">
      <dgm:prSet presAssocID="{EC5602B1-BCE6-484F-BFEC-6DA7D772EE44}" presName="descendantText" presStyleLbl="alignAcc1" presStyleIdx="0" presStyleCnt="5">
        <dgm:presLayoutVars>
          <dgm:bulletEnabled val="1"/>
        </dgm:presLayoutVars>
      </dgm:prSet>
      <dgm:spPr/>
    </dgm:pt>
    <dgm:pt modelId="{3C4D835D-89DE-4C3A-AB29-CDA2CBC9B129}" type="pres">
      <dgm:prSet presAssocID="{25D8D661-E585-42FC-A61D-81BDCCD56EA9}" presName="sp" presStyleCnt="0"/>
      <dgm:spPr/>
    </dgm:pt>
    <dgm:pt modelId="{D9E72935-868A-4A48-886E-F440FFD4333D}" type="pres">
      <dgm:prSet presAssocID="{71DED544-E279-4713-B083-75679E69CD13}" presName="composite" presStyleCnt="0"/>
      <dgm:spPr/>
    </dgm:pt>
    <dgm:pt modelId="{485C6603-AD26-4CF4-B1DD-6FA51A311DA7}" type="pres">
      <dgm:prSet presAssocID="{71DED544-E279-4713-B083-75679E69CD13}" presName="parentText" presStyleLbl="alignNode1" presStyleIdx="1" presStyleCnt="5">
        <dgm:presLayoutVars>
          <dgm:chMax val="1"/>
          <dgm:bulletEnabled val="1"/>
        </dgm:presLayoutVars>
      </dgm:prSet>
      <dgm:spPr/>
    </dgm:pt>
    <dgm:pt modelId="{876DC4FC-4A00-4DC2-A534-7D629ED40099}" type="pres">
      <dgm:prSet presAssocID="{71DED544-E279-4713-B083-75679E69CD13}" presName="descendantText" presStyleLbl="alignAcc1" presStyleIdx="1" presStyleCnt="5">
        <dgm:presLayoutVars>
          <dgm:bulletEnabled val="1"/>
        </dgm:presLayoutVars>
      </dgm:prSet>
      <dgm:spPr/>
    </dgm:pt>
    <dgm:pt modelId="{E2A7D994-6A31-4F73-BC47-387688B5F9FA}" type="pres">
      <dgm:prSet presAssocID="{69BF2C5B-2D32-4671-BA1C-C40F6B80F804}" presName="sp" presStyleCnt="0"/>
      <dgm:spPr/>
    </dgm:pt>
    <dgm:pt modelId="{78A95E44-E368-4B1C-8BCF-4253007A04A6}" type="pres">
      <dgm:prSet presAssocID="{9C625F8A-ADFF-4412-BEDD-67BBFA41BEEA}" presName="composite" presStyleCnt="0"/>
      <dgm:spPr/>
    </dgm:pt>
    <dgm:pt modelId="{4FCE1A39-9BB7-4309-8AD4-8786676AD1A9}" type="pres">
      <dgm:prSet presAssocID="{9C625F8A-ADFF-4412-BEDD-67BBFA41BEEA}" presName="parentText" presStyleLbl="alignNode1" presStyleIdx="2" presStyleCnt="5">
        <dgm:presLayoutVars>
          <dgm:chMax val="1"/>
          <dgm:bulletEnabled val="1"/>
        </dgm:presLayoutVars>
      </dgm:prSet>
      <dgm:spPr/>
    </dgm:pt>
    <dgm:pt modelId="{6606C621-6B00-4C39-91F1-979BE284D472}" type="pres">
      <dgm:prSet presAssocID="{9C625F8A-ADFF-4412-BEDD-67BBFA41BEEA}" presName="descendantText" presStyleLbl="alignAcc1" presStyleIdx="2" presStyleCnt="5" custScaleY="143127">
        <dgm:presLayoutVars>
          <dgm:bulletEnabled val="1"/>
        </dgm:presLayoutVars>
      </dgm:prSet>
      <dgm:spPr/>
    </dgm:pt>
    <dgm:pt modelId="{9ADAA28A-6F45-4D0B-8D6D-C80BF55A7F43}" type="pres">
      <dgm:prSet presAssocID="{120F40D0-4C3A-474F-99A7-CA751446DC89}" presName="sp" presStyleCnt="0"/>
      <dgm:spPr/>
    </dgm:pt>
    <dgm:pt modelId="{F63EA5D5-DB63-42DE-9D14-B688CE9580C0}" type="pres">
      <dgm:prSet presAssocID="{C76E7F4A-DF60-4D8D-8E8E-13E9E1E9A094}" presName="composite" presStyleCnt="0"/>
      <dgm:spPr/>
    </dgm:pt>
    <dgm:pt modelId="{E1F8A3A8-378D-4F55-B897-E6515C67F990}" type="pres">
      <dgm:prSet presAssocID="{C76E7F4A-DF60-4D8D-8E8E-13E9E1E9A094}" presName="parentText" presStyleLbl="alignNode1" presStyleIdx="3" presStyleCnt="5">
        <dgm:presLayoutVars>
          <dgm:chMax val="1"/>
          <dgm:bulletEnabled val="1"/>
        </dgm:presLayoutVars>
      </dgm:prSet>
      <dgm:spPr/>
    </dgm:pt>
    <dgm:pt modelId="{468E1EB6-F29B-4387-B8A2-B03DC72CD0F8}" type="pres">
      <dgm:prSet presAssocID="{C76E7F4A-DF60-4D8D-8E8E-13E9E1E9A094}" presName="descendantText" presStyleLbl="alignAcc1" presStyleIdx="3" presStyleCnt="5" custScaleY="173000">
        <dgm:presLayoutVars>
          <dgm:bulletEnabled val="1"/>
        </dgm:presLayoutVars>
      </dgm:prSet>
      <dgm:spPr/>
    </dgm:pt>
    <dgm:pt modelId="{7F4EC1E5-6276-4311-8A97-A3AF8967EA50}" type="pres">
      <dgm:prSet presAssocID="{691BF2E8-AC63-4FD3-8DCC-5FA9AEC1C0C6}" presName="sp" presStyleCnt="0"/>
      <dgm:spPr/>
    </dgm:pt>
    <dgm:pt modelId="{52C8EF3D-8BA6-4C2F-9A99-7C3AEF261870}" type="pres">
      <dgm:prSet presAssocID="{60683D43-4FDD-4CFD-B74A-1316AF6EC784}" presName="composite" presStyleCnt="0"/>
      <dgm:spPr/>
    </dgm:pt>
    <dgm:pt modelId="{21E66F74-8B47-4A98-9997-C1412E05179A}" type="pres">
      <dgm:prSet presAssocID="{60683D43-4FDD-4CFD-B74A-1316AF6EC784}" presName="parentText" presStyleLbl="alignNode1" presStyleIdx="4" presStyleCnt="5">
        <dgm:presLayoutVars>
          <dgm:chMax val="1"/>
          <dgm:bulletEnabled val="1"/>
        </dgm:presLayoutVars>
      </dgm:prSet>
      <dgm:spPr/>
    </dgm:pt>
    <dgm:pt modelId="{04B13890-D78C-42BF-9802-3BCCFC544104}" type="pres">
      <dgm:prSet presAssocID="{60683D43-4FDD-4CFD-B74A-1316AF6EC784}" presName="descendantText" presStyleLbl="alignAcc1" presStyleIdx="4" presStyleCnt="5" custLinFactNeighborX="0" custLinFactNeighborY="-2814">
        <dgm:presLayoutVars>
          <dgm:bulletEnabled val="1"/>
        </dgm:presLayoutVars>
      </dgm:prSet>
      <dgm:spPr/>
    </dgm:pt>
  </dgm:ptLst>
  <dgm:cxnLst>
    <dgm:cxn modelId="{48270604-8E11-46EB-9857-AED57BD6C7DE}" type="presOf" srcId="{EC5602B1-BCE6-484F-BFEC-6DA7D772EE44}" destId="{4841B7AA-DA14-4646-9E10-EA58CE9EB21D}" srcOrd="0" destOrd="0" presId="urn:microsoft.com/office/officeart/2005/8/layout/chevron2"/>
    <dgm:cxn modelId="{68F3BD12-CB2A-4714-B5AB-BD77B8978A86}" type="presOf" srcId="{C749049A-8934-4725-90CE-17244590B9B4}" destId="{6606C621-6B00-4C39-91F1-979BE284D472}" srcOrd="0" destOrd="0" presId="urn:microsoft.com/office/officeart/2005/8/layout/chevron2"/>
    <dgm:cxn modelId="{E4EA5224-F7D0-4F76-B521-5893C22912F7}" srcId="{2BFC6858-C407-4BC6-86B1-FC69786ED660}" destId="{71DED544-E279-4713-B083-75679E69CD13}" srcOrd="1" destOrd="0" parTransId="{2AF93510-E64A-4076-B257-811FD3A557BB}" sibTransId="{69BF2C5B-2D32-4671-BA1C-C40F6B80F804}"/>
    <dgm:cxn modelId="{688DF22C-56A0-411C-BA8C-07B3CBFB51F9}" type="presOf" srcId="{9C625F8A-ADFF-4412-BEDD-67BBFA41BEEA}" destId="{4FCE1A39-9BB7-4309-8AD4-8786676AD1A9}" srcOrd="0" destOrd="0" presId="urn:microsoft.com/office/officeart/2005/8/layout/chevron2"/>
    <dgm:cxn modelId="{D1FEC72D-6B50-4281-B56E-6634B8741A4D}" type="presOf" srcId="{71DED544-E279-4713-B083-75679E69CD13}" destId="{485C6603-AD26-4CF4-B1DD-6FA51A311DA7}" srcOrd="0" destOrd="0" presId="urn:microsoft.com/office/officeart/2005/8/layout/chevron2"/>
    <dgm:cxn modelId="{ED82F03C-654B-4488-AFDF-8F33644A21E8}" srcId="{2BFC6858-C407-4BC6-86B1-FC69786ED660}" destId="{60683D43-4FDD-4CFD-B74A-1316AF6EC784}" srcOrd="4" destOrd="0" parTransId="{CC2CA3FB-BDD9-4AA3-B1E2-AEF6D75E4FA4}" sibTransId="{12802363-DF00-4A6B-A9AE-7DA7F09E1D4F}"/>
    <dgm:cxn modelId="{979E5F63-1218-434B-B663-71C852FB2746}" srcId="{EC5602B1-BCE6-484F-BFEC-6DA7D772EE44}" destId="{AA9CFE1D-D49B-471C-82AE-92C613E041F1}" srcOrd="0" destOrd="0" parTransId="{6DFD0236-CBD8-4831-8BBE-B9F17E1B65EB}" sibTransId="{4E959221-7697-46C0-B21F-FC4A957A7458}"/>
    <dgm:cxn modelId="{F8FAC865-7765-48B0-8BD0-5285FBA05238}" type="presOf" srcId="{60683D43-4FDD-4CFD-B74A-1316AF6EC784}" destId="{21E66F74-8B47-4A98-9997-C1412E05179A}" srcOrd="0" destOrd="0" presId="urn:microsoft.com/office/officeart/2005/8/layout/chevron2"/>
    <dgm:cxn modelId="{64979B68-3027-4DA5-8F8C-C44E6F27B7F8}" srcId="{9C625F8A-ADFF-4412-BEDD-67BBFA41BEEA}" destId="{C749049A-8934-4725-90CE-17244590B9B4}" srcOrd="0" destOrd="0" parTransId="{B6282096-E6C4-4708-8480-849B03BA2D2A}" sibTransId="{92A29A3B-6D0B-4150-8826-328DDCBF2853}"/>
    <dgm:cxn modelId="{13120D49-AF93-402B-875C-2F172B28D3CF}" srcId="{C76E7F4A-DF60-4D8D-8E8E-13E9E1E9A094}" destId="{5781AC4E-439D-459D-8490-D366894557F4}" srcOrd="0" destOrd="0" parTransId="{BC13C5BF-5720-4130-8967-B33CC442DF9D}" sibTransId="{113425A5-5875-43C8-8C5A-AF59B8D52683}"/>
    <dgm:cxn modelId="{E7B3086C-FB91-44E3-B1A5-02143784D630}" srcId="{71DED544-E279-4713-B083-75679E69CD13}" destId="{F600A04D-30C0-4EFD-B010-70E5A6B4A285}" srcOrd="1" destOrd="0" parTransId="{5A119458-E49E-48B8-9CE6-A10C595FE7FE}" sibTransId="{0273B8F2-FEAF-4E11-8A4B-D21DE3CDB337}"/>
    <dgm:cxn modelId="{93DBED54-6A57-4E45-A6F1-EA0611508AF9}" srcId="{9C625F8A-ADFF-4412-BEDD-67BBFA41BEEA}" destId="{792620B4-E88C-42AD-8D45-DE4A7F982CEE}" srcOrd="2" destOrd="0" parTransId="{93ED3E72-6D7C-4308-AF60-25B40EE5C962}" sibTransId="{9C0D4FA6-93ED-430A-8B7F-A1977C874FEC}"/>
    <dgm:cxn modelId="{FF690E57-43B4-46E1-A192-45C42F873F43}" type="presOf" srcId="{2BFC6858-C407-4BC6-86B1-FC69786ED660}" destId="{7640D52C-D22C-4450-B758-4BE0E421AC57}" srcOrd="0" destOrd="0" presId="urn:microsoft.com/office/officeart/2005/8/layout/chevron2"/>
    <dgm:cxn modelId="{5B9C5657-9252-4444-857E-92324329B528}" srcId="{9C625F8A-ADFF-4412-BEDD-67BBFA41BEEA}" destId="{C771CB97-A786-48D4-ABD8-BDCDDA4A9E86}" srcOrd="1" destOrd="0" parTransId="{D2C0C3AD-B4C4-4174-BA84-A2F07A0CA6EB}" sibTransId="{97921997-5812-471C-AC06-66DC7B6D3C8B}"/>
    <dgm:cxn modelId="{326CC381-4A63-46EA-8289-B436DD1766B2}" srcId="{2BFC6858-C407-4BC6-86B1-FC69786ED660}" destId="{9C625F8A-ADFF-4412-BEDD-67BBFA41BEEA}" srcOrd="2" destOrd="0" parTransId="{6CD2CB5E-2CE2-4D98-878B-936B247D2F01}" sibTransId="{120F40D0-4C3A-474F-99A7-CA751446DC89}"/>
    <dgm:cxn modelId="{278B4989-CB7A-41F6-876D-4878BDE138AD}" srcId="{2BFC6858-C407-4BC6-86B1-FC69786ED660}" destId="{EC5602B1-BCE6-484F-BFEC-6DA7D772EE44}" srcOrd="0" destOrd="0" parTransId="{CFC0096B-AC60-4252-8F52-17DC7282E5A9}" sibTransId="{25D8D661-E585-42FC-A61D-81BDCCD56EA9}"/>
    <dgm:cxn modelId="{E4CF958D-D1C9-4EFA-9393-43615C59D80F}" type="presOf" srcId="{C771CB97-A786-48D4-ABD8-BDCDDA4A9E86}" destId="{6606C621-6B00-4C39-91F1-979BE284D472}" srcOrd="0" destOrd="1" presId="urn:microsoft.com/office/officeart/2005/8/layout/chevron2"/>
    <dgm:cxn modelId="{554D7291-865D-41B1-814B-5B00CF522063}" type="presOf" srcId="{792620B4-E88C-42AD-8D45-DE4A7F982CEE}" destId="{6606C621-6B00-4C39-91F1-979BE284D472}" srcOrd="0" destOrd="2" presId="urn:microsoft.com/office/officeart/2005/8/layout/chevron2"/>
    <dgm:cxn modelId="{5B809291-CDCA-47DC-A220-FEB10F428B52}" srcId="{71DED544-E279-4713-B083-75679E69CD13}" destId="{B79088B0-2A37-4F17-82D6-6AD6D21F396A}" srcOrd="0" destOrd="0" parTransId="{DB6D430C-A64C-4CE0-AC13-A6A9F26A73A9}" sibTransId="{51A79443-6341-4C19-B560-DF30849B689E}"/>
    <dgm:cxn modelId="{5BAD77B2-CB52-44C9-993C-6A2FBC7CE2AF}" type="presOf" srcId="{5781AC4E-439D-459D-8490-D366894557F4}" destId="{468E1EB6-F29B-4387-B8A2-B03DC72CD0F8}" srcOrd="0" destOrd="0" presId="urn:microsoft.com/office/officeart/2005/8/layout/chevron2"/>
    <dgm:cxn modelId="{BF2C0FBD-9ABA-4A5E-BF8B-1CA12E22FA0C}" type="presOf" srcId="{B79088B0-2A37-4F17-82D6-6AD6D21F396A}" destId="{876DC4FC-4A00-4DC2-A534-7D629ED40099}" srcOrd="0" destOrd="0" presId="urn:microsoft.com/office/officeart/2005/8/layout/chevron2"/>
    <dgm:cxn modelId="{273233C1-C0F8-44F3-A225-180A934FCB55}" srcId="{60683D43-4FDD-4CFD-B74A-1316AF6EC784}" destId="{D9EC31E9-C18C-40D8-8BFF-981BF5E408CA}" srcOrd="0" destOrd="0" parTransId="{92FB7C45-A5F5-49D3-A1EB-BCDAEA71A15F}" sibTransId="{C3610CC5-7DF2-40CC-8A3A-089B10ED57CA}"/>
    <dgm:cxn modelId="{0D3E71C1-A53B-4732-A897-1793427A3136}" type="presOf" srcId="{F600A04D-30C0-4EFD-B010-70E5A6B4A285}" destId="{876DC4FC-4A00-4DC2-A534-7D629ED40099}" srcOrd="0" destOrd="1" presId="urn:microsoft.com/office/officeart/2005/8/layout/chevron2"/>
    <dgm:cxn modelId="{83931BCF-5EDA-41EE-BE73-93A0E5597D44}" type="presOf" srcId="{D9EC31E9-C18C-40D8-8BFF-981BF5E408CA}" destId="{04B13890-D78C-42BF-9802-3BCCFC544104}" srcOrd="0" destOrd="0" presId="urn:microsoft.com/office/officeart/2005/8/layout/chevron2"/>
    <dgm:cxn modelId="{8DF786D0-4407-48C7-8C94-20A66B97B3DB}" srcId="{2BFC6858-C407-4BC6-86B1-FC69786ED660}" destId="{C76E7F4A-DF60-4D8D-8E8E-13E9E1E9A094}" srcOrd="3" destOrd="0" parTransId="{0B75C881-CB70-43DB-90EB-0F790202F3A8}" sibTransId="{691BF2E8-AC63-4FD3-8DCC-5FA9AEC1C0C6}"/>
    <dgm:cxn modelId="{2340E5D5-8CE0-46F2-BF80-9385F1918FD4}" type="presOf" srcId="{C76E7F4A-DF60-4D8D-8E8E-13E9E1E9A094}" destId="{E1F8A3A8-378D-4F55-B897-E6515C67F990}" srcOrd="0" destOrd="0" presId="urn:microsoft.com/office/officeart/2005/8/layout/chevron2"/>
    <dgm:cxn modelId="{8EDD6CEA-3904-4315-9659-5D2A597B0491}" type="presOf" srcId="{CFEB68EC-2039-4B88-9958-807BD3B704DC}" destId="{02CA27A2-6B6C-4734-ABA4-6872EFA197C6}" srcOrd="0" destOrd="1" presId="urn:microsoft.com/office/officeart/2005/8/layout/chevron2"/>
    <dgm:cxn modelId="{0F88E8EB-1DB5-4877-8F43-2488ED4E6CAC}" type="presOf" srcId="{AA9CFE1D-D49B-471C-82AE-92C613E041F1}" destId="{02CA27A2-6B6C-4734-ABA4-6872EFA197C6}" srcOrd="0" destOrd="0" presId="urn:microsoft.com/office/officeart/2005/8/layout/chevron2"/>
    <dgm:cxn modelId="{414C15F4-7BAE-4BC9-BA12-21D52714C5C5}" srcId="{EC5602B1-BCE6-484F-BFEC-6DA7D772EE44}" destId="{CFEB68EC-2039-4B88-9958-807BD3B704DC}" srcOrd="1" destOrd="0" parTransId="{E071C6EB-C381-4D31-A086-8C57282F8B03}" sibTransId="{E42231C1-BB3C-4878-8BA8-0CD18748B0A3}"/>
    <dgm:cxn modelId="{479B11F9-F3F4-4474-94B4-667B787FB7EC}" type="presParOf" srcId="{7640D52C-D22C-4450-B758-4BE0E421AC57}" destId="{95C9E22D-704C-46C0-B8AF-5B0D1EAA2DBF}" srcOrd="0" destOrd="0" presId="urn:microsoft.com/office/officeart/2005/8/layout/chevron2"/>
    <dgm:cxn modelId="{193253C1-A009-4D46-A0D8-205EAC9A5E15}" type="presParOf" srcId="{95C9E22D-704C-46C0-B8AF-5B0D1EAA2DBF}" destId="{4841B7AA-DA14-4646-9E10-EA58CE9EB21D}" srcOrd="0" destOrd="0" presId="urn:microsoft.com/office/officeart/2005/8/layout/chevron2"/>
    <dgm:cxn modelId="{6EBCAEE3-55DA-4340-9EF9-1D4217D9EBE6}" type="presParOf" srcId="{95C9E22D-704C-46C0-B8AF-5B0D1EAA2DBF}" destId="{02CA27A2-6B6C-4734-ABA4-6872EFA197C6}" srcOrd="1" destOrd="0" presId="urn:microsoft.com/office/officeart/2005/8/layout/chevron2"/>
    <dgm:cxn modelId="{A1190582-5293-40B0-99BF-480CD26E852A}" type="presParOf" srcId="{7640D52C-D22C-4450-B758-4BE0E421AC57}" destId="{3C4D835D-89DE-4C3A-AB29-CDA2CBC9B129}" srcOrd="1" destOrd="0" presId="urn:microsoft.com/office/officeart/2005/8/layout/chevron2"/>
    <dgm:cxn modelId="{A03E84C5-FD3C-4D28-A6E2-69CCE008195D}" type="presParOf" srcId="{7640D52C-D22C-4450-B758-4BE0E421AC57}" destId="{D9E72935-868A-4A48-886E-F440FFD4333D}" srcOrd="2" destOrd="0" presId="urn:microsoft.com/office/officeart/2005/8/layout/chevron2"/>
    <dgm:cxn modelId="{B9E1FE9B-4D42-4632-8662-392734B2AFF2}" type="presParOf" srcId="{D9E72935-868A-4A48-886E-F440FFD4333D}" destId="{485C6603-AD26-4CF4-B1DD-6FA51A311DA7}" srcOrd="0" destOrd="0" presId="urn:microsoft.com/office/officeart/2005/8/layout/chevron2"/>
    <dgm:cxn modelId="{773E70CC-423E-4556-8B47-8D6F02A3980F}" type="presParOf" srcId="{D9E72935-868A-4A48-886E-F440FFD4333D}" destId="{876DC4FC-4A00-4DC2-A534-7D629ED40099}" srcOrd="1" destOrd="0" presId="urn:microsoft.com/office/officeart/2005/8/layout/chevron2"/>
    <dgm:cxn modelId="{670BA8E1-0922-4726-BF8F-4750A880EBF9}" type="presParOf" srcId="{7640D52C-D22C-4450-B758-4BE0E421AC57}" destId="{E2A7D994-6A31-4F73-BC47-387688B5F9FA}" srcOrd="3" destOrd="0" presId="urn:microsoft.com/office/officeart/2005/8/layout/chevron2"/>
    <dgm:cxn modelId="{A517FBDA-F958-4589-9CFF-EB5FD35A9330}" type="presParOf" srcId="{7640D52C-D22C-4450-B758-4BE0E421AC57}" destId="{78A95E44-E368-4B1C-8BCF-4253007A04A6}" srcOrd="4" destOrd="0" presId="urn:microsoft.com/office/officeart/2005/8/layout/chevron2"/>
    <dgm:cxn modelId="{C0DE6BEE-4A10-4E11-84B6-44640835BC56}" type="presParOf" srcId="{78A95E44-E368-4B1C-8BCF-4253007A04A6}" destId="{4FCE1A39-9BB7-4309-8AD4-8786676AD1A9}" srcOrd="0" destOrd="0" presId="urn:microsoft.com/office/officeart/2005/8/layout/chevron2"/>
    <dgm:cxn modelId="{2E491C71-06DC-4329-9D06-3361150E55D2}" type="presParOf" srcId="{78A95E44-E368-4B1C-8BCF-4253007A04A6}" destId="{6606C621-6B00-4C39-91F1-979BE284D472}" srcOrd="1" destOrd="0" presId="urn:microsoft.com/office/officeart/2005/8/layout/chevron2"/>
    <dgm:cxn modelId="{0790A5FE-FCF0-49C2-BCDD-900C8B720771}" type="presParOf" srcId="{7640D52C-D22C-4450-B758-4BE0E421AC57}" destId="{9ADAA28A-6F45-4D0B-8D6D-C80BF55A7F43}" srcOrd="5" destOrd="0" presId="urn:microsoft.com/office/officeart/2005/8/layout/chevron2"/>
    <dgm:cxn modelId="{5DED5C86-C0B8-4AAE-AC66-6BB82C17D57B}" type="presParOf" srcId="{7640D52C-D22C-4450-B758-4BE0E421AC57}" destId="{F63EA5D5-DB63-42DE-9D14-B688CE9580C0}" srcOrd="6" destOrd="0" presId="urn:microsoft.com/office/officeart/2005/8/layout/chevron2"/>
    <dgm:cxn modelId="{D13D6A77-41C8-48FD-9422-EDB2E802E004}" type="presParOf" srcId="{F63EA5D5-DB63-42DE-9D14-B688CE9580C0}" destId="{E1F8A3A8-378D-4F55-B897-E6515C67F990}" srcOrd="0" destOrd="0" presId="urn:microsoft.com/office/officeart/2005/8/layout/chevron2"/>
    <dgm:cxn modelId="{BADC7ECC-1D38-4DAB-AE55-E6253D66950B}" type="presParOf" srcId="{F63EA5D5-DB63-42DE-9D14-B688CE9580C0}" destId="{468E1EB6-F29B-4387-B8A2-B03DC72CD0F8}" srcOrd="1" destOrd="0" presId="urn:microsoft.com/office/officeart/2005/8/layout/chevron2"/>
    <dgm:cxn modelId="{43AAA894-D8D9-4DA9-845F-1EDDCEE2EBDA}" type="presParOf" srcId="{7640D52C-D22C-4450-B758-4BE0E421AC57}" destId="{7F4EC1E5-6276-4311-8A97-A3AF8967EA50}" srcOrd="7" destOrd="0" presId="urn:microsoft.com/office/officeart/2005/8/layout/chevron2"/>
    <dgm:cxn modelId="{CB0B456B-0537-445B-B260-CB0F3D9739F7}" type="presParOf" srcId="{7640D52C-D22C-4450-B758-4BE0E421AC57}" destId="{52C8EF3D-8BA6-4C2F-9A99-7C3AEF261870}" srcOrd="8" destOrd="0" presId="urn:microsoft.com/office/officeart/2005/8/layout/chevron2"/>
    <dgm:cxn modelId="{75866858-96F1-4E5E-925E-1B3952CC69A7}" type="presParOf" srcId="{52C8EF3D-8BA6-4C2F-9A99-7C3AEF261870}" destId="{21E66F74-8B47-4A98-9997-C1412E05179A}" srcOrd="0" destOrd="0" presId="urn:microsoft.com/office/officeart/2005/8/layout/chevron2"/>
    <dgm:cxn modelId="{E5705B47-1F6C-4CA0-8FDF-2B5C4F54B7FC}" type="presParOf" srcId="{52C8EF3D-8BA6-4C2F-9A99-7C3AEF261870}" destId="{04B13890-D78C-42BF-9802-3BCCFC54410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F02EF0-422F-424F-9A05-CCC82751AFA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nl-NL"/>
        </a:p>
      </dgm:t>
    </dgm:pt>
    <dgm:pt modelId="{EE33DBB8-3CC7-45AF-A244-871914496B7C}">
      <dgm:prSet phldrT="[Tekst]"/>
      <dgm:spPr/>
      <dgm:t>
        <a:bodyPr/>
        <a:lstStyle/>
        <a:p>
          <a:r>
            <a:rPr lang="nl-NL" dirty="0"/>
            <a:t>Dag 1 en 2</a:t>
          </a:r>
        </a:p>
      </dgm:t>
    </dgm:pt>
    <dgm:pt modelId="{7C81DC71-616A-4227-BA8D-D331F9BFAA01}" type="parTrans" cxnId="{782B897B-A810-4A9B-A450-DC8BA1647495}">
      <dgm:prSet/>
      <dgm:spPr/>
      <dgm:t>
        <a:bodyPr/>
        <a:lstStyle/>
        <a:p>
          <a:endParaRPr lang="nl-NL"/>
        </a:p>
      </dgm:t>
    </dgm:pt>
    <dgm:pt modelId="{34D7BDB2-EF3F-4B4F-9551-4F525AA5971B}" type="sibTrans" cxnId="{782B897B-A810-4A9B-A450-DC8BA1647495}">
      <dgm:prSet/>
      <dgm:spPr/>
      <dgm:t>
        <a:bodyPr/>
        <a:lstStyle/>
        <a:p>
          <a:endParaRPr lang="nl-NL"/>
        </a:p>
      </dgm:t>
    </dgm:pt>
    <dgm:pt modelId="{69EBEFF6-A431-450C-AA21-058CFCA95164}">
      <dgm:prSet phldrT="[Tekst]"/>
      <dgm:spPr/>
      <dgm:t>
        <a:bodyPr/>
        <a:lstStyle/>
        <a:p>
          <a:r>
            <a:rPr lang="nl-NL" dirty="0"/>
            <a:t>Dag 3 en 4</a:t>
          </a:r>
        </a:p>
      </dgm:t>
    </dgm:pt>
    <dgm:pt modelId="{34E1BCC1-E9B9-45EB-B621-87BB9C5600C2}" type="parTrans" cxnId="{D2165AD6-3374-4620-85A0-68C6D498A3C9}">
      <dgm:prSet/>
      <dgm:spPr/>
      <dgm:t>
        <a:bodyPr/>
        <a:lstStyle/>
        <a:p>
          <a:endParaRPr lang="nl-NL"/>
        </a:p>
      </dgm:t>
    </dgm:pt>
    <dgm:pt modelId="{1EC32F81-7FDB-4BAE-BB69-BE6F9D46C3F8}" type="sibTrans" cxnId="{D2165AD6-3374-4620-85A0-68C6D498A3C9}">
      <dgm:prSet/>
      <dgm:spPr/>
      <dgm:t>
        <a:bodyPr/>
        <a:lstStyle/>
        <a:p>
          <a:endParaRPr lang="nl-NL"/>
        </a:p>
      </dgm:t>
    </dgm:pt>
    <dgm:pt modelId="{0022D8D4-A898-4DC6-903A-D98CB4ECFBCA}">
      <dgm:prSet phldrT="[Tekst]" custT="1"/>
      <dgm:spPr/>
      <dgm:t>
        <a:bodyPr/>
        <a:lstStyle/>
        <a:p>
          <a:r>
            <a:rPr lang="nl-NL" sz="1600" b="1" dirty="0"/>
            <a:t>	</a:t>
          </a:r>
          <a:r>
            <a:rPr lang="nl-NL" sz="1400" b="0" dirty="0"/>
            <a:t>Bespreken verslag nader gehoor met een advocaat</a:t>
          </a:r>
        </a:p>
      </dgm:t>
    </dgm:pt>
    <dgm:pt modelId="{1440EE75-7338-41F2-AAA8-1BAD90059553}" type="parTrans" cxnId="{35920652-408A-4D36-935B-990F31E37837}">
      <dgm:prSet/>
      <dgm:spPr/>
      <dgm:t>
        <a:bodyPr/>
        <a:lstStyle/>
        <a:p>
          <a:endParaRPr lang="nl-NL"/>
        </a:p>
      </dgm:t>
    </dgm:pt>
    <dgm:pt modelId="{C1A9D84A-DA71-47A1-82DD-12EE40444F68}" type="sibTrans" cxnId="{35920652-408A-4D36-935B-990F31E37837}">
      <dgm:prSet/>
      <dgm:spPr/>
      <dgm:t>
        <a:bodyPr/>
        <a:lstStyle/>
        <a:p>
          <a:endParaRPr lang="nl-NL"/>
        </a:p>
      </dgm:t>
    </dgm:pt>
    <dgm:pt modelId="{D00E5D00-590D-46A7-B961-AAECF5060A0F}">
      <dgm:prSet phldrT="[Tekst]"/>
      <dgm:spPr/>
      <dgm:t>
        <a:bodyPr/>
        <a:lstStyle/>
        <a:p>
          <a:r>
            <a:rPr lang="nl-NL" dirty="0"/>
            <a:t>Dag 5</a:t>
          </a:r>
        </a:p>
      </dgm:t>
    </dgm:pt>
    <dgm:pt modelId="{BE54EFA9-5532-416C-B151-6C9DABD9F782}" type="parTrans" cxnId="{EB774112-8758-468D-B1AF-EDF1B979F868}">
      <dgm:prSet/>
      <dgm:spPr/>
      <dgm:t>
        <a:bodyPr/>
        <a:lstStyle/>
        <a:p>
          <a:endParaRPr lang="nl-NL"/>
        </a:p>
      </dgm:t>
    </dgm:pt>
    <dgm:pt modelId="{291D5F1C-D806-4492-8B92-85571367BC23}" type="sibTrans" cxnId="{EB774112-8758-468D-B1AF-EDF1B979F868}">
      <dgm:prSet/>
      <dgm:spPr/>
      <dgm:t>
        <a:bodyPr/>
        <a:lstStyle/>
        <a:p>
          <a:endParaRPr lang="nl-NL"/>
        </a:p>
      </dgm:t>
    </dgm:pt>
    <dgm:pt modelId="{9C3A5901-F442-4D5D-A3FF-AB27460F1F67}">
      <dgm:prSet phldrT="[Tekst]" custT="1"/>
      <dgm:spPr/>
      <dgm:t>
        <a:bodyPr/>
        <a:lstStyle/>
        <a:p>
          <a:r>
            <a:rPr lang="nl-NL" sz="1600" b="1" dirty="0"/>
            <a:t>	</a:t>
          </a:r>
          <a:r>
            <a:rPr lang="nl-NL" sz="1400" b="0" dirty="0"/>
            <a:t>Eerste beslissing van de IND</a:t>
          </a:r>
        </a:p>
      </dgm:t>
    </dgm:pt>
    <dgm:pt modelId="{B3E7DCC8-05EC-43A4-ADFD-D64F5437F808}" type="parTrans" cxnId="{C31E4D10-E3FC-4D4B-95E6-A59B9C9A41AE}">
      <dgm:prSet/>
      <dgm:spPr/>
      <dgm:t>
        <a:bodyPr/>
        <a:lstStyle/>
        <a:p>
          <a:endParaRPr lang="nl-NL"/>
        </a:p>
      </dgm:t>
    </dgm:pt>
    <dgm:pt modelId="{4B5E8654-B3CD-4993-9069-5F0863972E8D}" type="sibTrans" cxnId="{C31E4D10-E3FC-4D4B-95E6-A59B9C9A41AE}">
      <dgm:prSet/>
      <dgm:spPr/>
      <dgm:t>
        <a:bodyPr/>
        <a:lstStyle/>
        <a:p>
          <a:endParaRPr lang="nl-NL"/>
        </a:p>
      </dgm:t>
    </dgm:pt>
    <dgm:pt modelId="{97FE51C4-4DDB-4DB0-913F-AF5CD592DBB9}">
      <dgm:prSet phldrT="[Tekst]"/>
      <dgm:spPr/>
      <dgm:t>
        <a:bodyPr/>
        <a:lstStyle/>
        <a:p>
          <a:r>
            <a:rPr lang="nl-NL" dirty="0"/>
            <a:t>Dag 6 en 7</a:t>
          </a:r>
        </a:p>
      </dgm:t>
    </dgm:pt>
    <dgm:pt modelId="{E5EB472D-76AB-437F-9CBC-E20539A8B860}" type="parTrans" cxnId="{80A7C6FA-6FEA-447C-8351-0760EB449FEF}">
      <dgm:prSet/>
      <dgm:spPr/>
      <dgm:t>
        <a:bodyPr/>
        <a:lstStyle/>
        <a:p>
          <a:endParaRPr lang="nl-NL"/>
        </a:p>
      </dgm:t>
    </dgm:pt>
    <dgm:pt modelId="{5723F6CB-E003-47CB-80A6-E37E91EB768B}" type="sibTrans" cxnId="{80A7C6FA-6FEA-447C-8351-0760EB449FEF}">
      <dgm:prSet/>
      <dgm:spPr/>
      <dgm:t>
        <a:bodyPr/>
        <a:lstStyle/>
        <a:p>
          <a:endParaRPr lang="nl-NL"/>
        </a:p>
      </dgm:t>
    </dgm:pt>
    <dgm:pt modelId="{F02A892F-6CE2-43C9-B901-241C45548C17}">
      <dgm:prSet phldrT="[Tekst]" custT="1"/>
      <dgm:spPr/>
      <dgm:t>
        <a:bodyPr/>
        <a:lstStyle/>
        <a:p>
          <a:r>
            <a:rPr lang="nl-NL" sz="1600" b="1" dirty="0"/>
            <a:t>	</a:t>
          </a:r>
          <a:r>
            <a:rPr lang="nl-NL" sz="1400" b="0" dirty="0"/>
            <a:t>U vertelt uw asielverhaal tijdens het ‘nader gehoor’ met de IND</a:t>
          </a:r>
        </a:p>
      </dgm:t>
    </dgm:pt>
    <dgm:pt modelId="{D9E3C089-F4DB-48E9-87CD-2A037D65CDD6}" type="parTrans" cxnId="{33719BC6-4DA0-4E42-96BB-428CA440B155}">
      <dgm:prSet/>
      <dgm:spPr/>
      <dgm:t>
        <a:bodyPr/>
        <a:lstStyle/>
        <a:p>
          <a:endParaRPr lang="nl-NL"/>
        </a:p>
      </dgm:t>
    </dgm:pt>
    <dgm:pt modelId="{4740D429-0CEE-44BF-BD7F-F3F8CDC53FF7}" type="sibTrans" cxnId="{33719BC6-4DA0-4E42-96BB-428CA440B155}">
      <dgm:prSet/>
      <dgm:spPr/>
      <dgm:t>
        <a:bodyPr/>
        <a:lstStyle/>
        <a:p>
          <a:endParaRPr lang="nl-NL"/>
        </a:p>
      </dgm:t>
    </dgm:pt>
    <dgm:pt modelId="{C18C2BF5-E7C0-4443-8676-BF3AF98556A2}">
      <dgm:prSet phldrT="[Tekst]" custT="1"/>
      <dgm:spPr/>
      <dgm:t>
        <a:bodyPr/>
        <a:lstStyle/>
        <a:p>
          <a:r>
            <a:rPr lang="nl-NL" sz="1600" b="1" dirty="0"/>
            <a:t>	</a:t>
          </a:r>
          <a:r>
            <a:rPr lang="nl-NL" sz="1400" b="0" dirty="0"/>
            <a:t>Reactie op beslissing (zienswijze) door een advocaat</a:t>
          </a:r>
        </a:p>
      </dgm:t>
    </dgm:pt>
    <dgm:pt modelId="{55CDFAA9-8C65-47CB-AA3A-49FE06C931F8}" type="parTrans" cxnId="{6AE7019E-FB33-49AF-81C5-6C66348AFC04}">
      <dgm:prSet/>
      <dgm:spPr/>
      <dgm:t>
        <a:bodyPr/>
        <a:lstStyle/>
        <a:p>
          <a:endParaRPr lang="nl-NL"/>
        </a:p>
      </dgm:t>
    </dgm:pt>
    <dgm:pt modelId="{3E1FB83E-FFBF-48C1-97C4-83BE5643B807}" type="sibTrans" cxnId="{6AE7019E-FB33-49AF-81C5-6C66348AFC04}">
      <dgm:prSet/>
      <dgm:spPr/>
      <dgm:t>
        <a:bodyPr/>
        <a:lstStyle/>
        <a:p>
          <a:endParaRPr lang="nl-NL"/>
        </a:p>
      </dgm:t>
    </dgm:pt>
    <dgm:pt modelId="{1C6A02EC-75DF-4530-B964-EB2CA47D02BB}">
      <dgm:prSet phldrT="[Tekst]"/>
      <dgm:spPr/>
      <dgm:t>
        <a:bodyPr/>
        <a:lstStyle/>
        <a:p>
          <a:r>
            <a:rPr lang="nl-NL" dirty="0"/>
            <a:t>Dag 8 en 9</a:t>
          </a:r>
          <a:endParaRPr lang="nl-NL" b="1" dirty="0"/>
        </a:p>
      </dgm:t>
    </dgm:pt>
    <dgm:pt modelId="{69046AC6-6896-4D28-B3E9-D95175760C85}" type="parTrans" cxnId="{32C156F3-B09E-4092-8FCF-FC454C99B7F9}">
      <dgm:prSet/>
      <dgm:spPr/>
      <dgm:t>
        <a:bodyPr/>
        <a:lstStyle/>
        <a:p>
          <a:endParaRPr lang="nl-NL"/>
        </a:p>
      </dgm:t>
    </dgm:pt>
    <dgm:pt modelId="{28FC3766-50A3-4A43-9732-3BA4F489ECE6}" type="sibTrans" cxnId="{32C156F3-B09E-4092-8FCF-FC454C99B7F9}">
      <dgm:prSet/>
      <dgm:spPr/>
      <dgm:t>
        <a:bodyPr/>
        <a:lstStyle/>
        <a:p>
          <a:endParaRPr lang="nl-NL"/>
        </a:p>
      </dgm:t>
    </dgm:pt>
    <dgm:pt modelId="{9A34BA3A-83F9-4125-8753-C0A35605CDAA}">
      <dgm:prSet custT="1"/>
      <dgm:spPr/>
      <dgm:t>
        <a:bodyPr/>
        <a:lstStyle/>
        <a:p>
          <a:r>
            <a:rPr lang="nl-NL" sz="1600" b="1" dirty="0"/>
            <a:t>	</a:t>
          </a:r>
          <a:r>
            <a:rPr lang="nl-NL" sz="1400" b="0" dirty="0"/>
            <a:t>Tweede beslissing IND</a:t>
          </a:r>
        </a:p>
      </dgm:t>
    </dgm:pt>
    <dgm:pt modelId="{892380BB-2180-486F-882C-1893D5F04C31}" type="parTrans" cxnId="{5B30C99C-535A-498A-8CBB-49DB8A2DCDFA}">
      <dgm:prSet/>
      <dgm:spPr/>
      <dgm:t>
        <a:bodyPr/>
        <a:lstStyle/>
        <a:p>
          <a:endParaRPr lang="nl-NL"/>
        </a:p>
      </dgm:t>
    </dgm:pt>
    <dgm:pt modelId="{28DC4B81-7FD0-4BB8-A17F-0F5B32336324}" type="sibTrans" cxnId="{5B30C99C-535A-498A-8CBB-49DB8A2DCDFA}">
      <dgm:prSet/>
      <dgm:spPr/>
      <dgm:t>
        <a:bodyPr/>
        <a:lstStyle/>
        <a:p>
          <a:endParaRPr lang="nl-NL"/>
        </a:p>
      </dgm:t>
    </dgm:pt>
    <dgm:pt modelId="{45DC4A38-6F50-4977-8C51-DF47A4B13130}" type="pres">
      <dgm:prSet presAssocID="{86F02EF0-422F-424F-9A05-CCC82751AFA9}" presName="linearFlow" presStyleCnt="0">
        <dgm:presLayoutVars>
          <dgm:dir/>
          <dgm:animLvl val="lvl"/>
          <dgm:resizeHandles val="exact"/>
        </dgm:presLayoutVars>
      </dgm:prSet>
      <dgm:spPr/>
    </dgm:pt>
    <dgm:pt modelId="{555207F1-2D32-44C5-AC60-91DAD72FF80F}" type="pres">
      <dgm:prSet presAssocID="{EE33DBB8-3CC7-45AF-A244-871914496B7C}" presName="composite" presStyleCnt="0"/>
      <dgm:spPr/>
    </dgm:pt>
    <dgm:pt modelId="{AD760EFC-6253-4B0B-A59C-712F0865BCDE}" type="pres">
      <dgm:prSet presAssocID="{EE33DBB8-3CC7-45AF-A244-871914496B7C}" presName="parentText" presStyleLbl="alignNode1" presStyleIdx="0" presStyleCnt="5">
        <dgm:presLayoutVars>
          <dgm:chMax val="1"/>
          <dgm:bulletEnabled val="1"/>
        </dgm:presLayoutVars>
      </dgm:prSet>
      <dgm:spPr/>
    </dgm:pt>
    <dgm:pt modelId="{4F83F995-0B15-4D22-86D0-4C6A3D31C0EE}" type="pres">
      <dgm:prSet presAssocID="{EE33DBB8-3CC7-45AF-A244-871914496B7C}" presName="descendantText" presStyleLbl="alignAcc1" presStyleIdx="0" presStyleCnt="5">
        <dgm:presLayoutVars>
          <dgm:bulletEnabled val="1"/>
        </dgm:presLayoutVars>
      </dgm:prSet>
      <dgm:spPr/>
    </dgm:pt>
    <dgm:pt modelId="{74FC81D7-0966-4D9F-A4D6-FD3E45F83FAD}" type="pres">
      <dgm:prSet presAssocID="{34D7BDB2-EF3F-4B4F-9551-4F525AA5971B}" presName="sp" presStyleCnt="0"/>
      <dgm:spPr/>
    </dgm:pt>
    <dgm:pt modelId="{2104D5EB-A746-4DF3-A248-D1EF6875B83E}" type="pres">
      <dgm:prSet presAssocID="{69EBEFF6-A431-450C-AA21-058CFCA95164}" presName="composite" presStyleCnt="0"/>
      <dgm:spPr/>
    </dgm:pt>
    <dgm:pt modelId="{EC2F9F44-392A-493D-95AF-11CDFF40905F}" type="pres">
      <dgm:prSet presAssocID="{69EBEFF6-A431-450C-AA21-058CFCA95164}" presName="parentText" presStyleLbl="alignNode1" presStyleIdx="1" presStyleCnt="5">
        <dgm:presLayoutVars>
          <dgm:chMax val="1"/>
          <dgm:bulletEnabled val="1"/>
        </dgm:presLayoutVars>
      </dgm:prSet>
      <dgm:spPr/>
    </dgm:pt>
    <dgm:pt modelId="{E63A5E6B-7656-4FC1-B3B5-AEB4F9669B81}" type="pres">
      <dgm:prSet presAssocID="{69EBEFF6-A431-450C-AA21-058CFCA95164}" presName="descendantText" presStyleLbl="alignAcc1" presStyleIdx="1" presStyleCnt="5" custLinFactNeighborX="0" custLinFactNeighborY="-6811">
        <dgm:presLayoutVars>
          <dgm:bulletEnabled val="1"/>
        </dgm:presLayoutVars>
      </dgm:prSet>
      <dgm:spPr/>
    </dgm:pt>
    <dgm:pt modelId="{E745362E-D3EC-4395-8202-3D25CE49FDDD}" type="pres">
      <dgm:prSet presAssocID="{1EC32F81-7FDB-4BAE-BB69-BE6F9D46C3F8}" presName="sp" presStyleCnt="0"/>
      <dgm:spPr/>
    </dgm:pt>
    <dgm:pt modelId="{25CB9343-AACC-4A48-A4BE-3844DEC27211}" type="pres">
      <dgm:prSet presAssocID="{D00E5D00-590D-46A7-B961-AAECF5060A0F}" presName="composite" presStyleCnt="0"/>
      <dgm:spPr/>
    </dgm:pt>
    <dgm:pt modelId="{9AF4A9DD-654D-41A9-833E-7EDB91728429}" type="pres">
      <dgm:prSet presAssocID="{D00E5D00-590D-46A7-B961-AAECF5060A0F}" presName="parentText" presStyleLbl="alignNode1" presStyleIdx="2" presStyleCnt="5">
        <dgm:presLayoutVars>
          <dgm:chMax val="1"/>
          <dgm:bulletEnabled val="1"/>
        </dgm:presLayoutVars>
      </dgm:prSet>
      <dgm:spPr/>
    </dgm:pt>
    <dgm:pt modelId="{5508941F-901E-4D53-B096-C56E5BE32178}" type="pres">
      <dgm:prSet presAssocID="{D00E5D00-590D-46A7-B961-AAECF5060A0F}" presName="descendantText" presStyleLbl="alignAcc1" presStyleIdx="2" presStyleCnt="5" custLinFactNeighborX="0" custLinFactNeighborY="4372">
        <dgm:presLayoutVars>
          <dgm:bulletEnabled val="1"/>
        </dgm:presLayoutVars>
      </dgm:prSet>
      <dgm:spPr/>
    </dgm:pt>
    <dgm:pt modelId="{2244807B-60B1-44AC-BDDE-86A678024AEA}" type="pres">
      <dgm:prSet presAssocID="{291D5F1C-D806-4492-8B92-85571367BC23}" presName="sp" presStyleCnt="0"/>
      <dgm:spPr/>
    </dgm:pt>
    <dgm:pt modelId="{6B2915EF-A3BD-4533-AA7D-66C1B1C334D2}" type="pres">
      <dgm:prSet presAssocID="{97FE51C4-4DDB-4DB0-913F-AF5CD592DBB9}" presName="composite" presStyleCnt="0"/>
      <dgm:spPr/>
    </dgm:pt>
    <dgm:pt modelId="{074BAD9C-BB62-42AC-AFF3-494FECEE3123}" type="pres">
      <dgm:prSet presAssocID="{97FE51C4-4DDB-4DB0-913F-AF5CD592DBB9}" presName="parentText" presStyleLbl="alignNode1" presStyleIdx="3" presStyleCnt="5">
        <dgm:presLayoutVars>
          <dgm:chMax val="1"/>
          <dgm:bulletEnabled val="1"/>
        </dgm:presLayoutVars>
      </dgm:prSet>
      <dgm:spPr/>
    </dgm:pt>
    <dgm:pt modelId="{A555114A-6FED-4492-80CF-E8DDFAE88B1F}" type="pres">
      <dgm:prSet presAssocID="{97FE51C4-4DDB-4DB0-913F-AF5CD592DBB9}" presName="descendantText" presStyleLbl="alignAcc1" presStyleIdx="3" presStyleCnt="5">
        <dgm:presLayoutVars>
          <dgm:bulletEnabled val="1"/>
        </dgm:presLayoutVars>
      </dgm:prSet>
      <dgm:spPr/>
    </dgm:pt>
    <dgm:pt modelId="{14D3B4E9-CEE3-4998-90D7-DD107E7B230B}" type="pres">
      <dgm:prSet presAssocID="{5723F6CB-E003-47CB-80A6-E37E91EB768B}" presName="sp" presStyleCnt="0"/>
      <dgm:spPr/>
    </dgm:pt>
    <dgm:pt modelId="{3ED87A01-6B4E-4A26-9BB5-F0831ACC87F2}" type="pres">
      <dgm:prSet presAssocID="{1C6A02EC-75DF-4530-B964-EB2CA47D02BB}" presName="composite" presStyleCnt="0"/>
      <dgm:spPr/>
    </dgm:pt>
    <dgm:pt modelId="{2655DFEC-26C4-47A1-B4E8-F5C043BA4A0A}" type="pres">
      <dgm:prSet presAssocID="{1C6A02EC-75DF-4530-B964-EB2CA47D02BB}" presName="parentText" presStyleLbl="alignNode1" presStyleIdx="4" presStyleCnt="5">
        <dgm:presLayoutVars>
          <dgm:chMax val="1"/>
          <dgm:bulletEnabled val="1"/>
        </dgm:presLayoutVars>
      </dgm:prSet>
      <dgm:spPr/>
    </dgm:pt>
    <dgm:pt modelId="{BEC62606-8FAD-4E32-922A-C4F563ED3806}" type="pres">
      <dgm:prSet presAssocID="{1C6A02EC-75DF-4530-B964-EB2CA47D02BB}" presName="descendantText" presStyleLbl="alignAcc1" presStyleIdx="4" presStyleCnt="5" custLinFactNeighborX="0" custLinFactNeighborY="-2814">
        <dgm:presLayoutVars>
          <dgm:bulletEnabled val="1"/>
        </dgm:presLayoutVars>
      </dgm:prSet>
      <dgm:spPr/>
    </dgm:pt>
  </dgm:ptLst>
  <dgm:cxnLst>
    <dgm:cxn modelId="{F253AE00-B3B4-4DB4-835A-426A91A935C8}" type="presOf" srcId="{9A34BA3A-83F9-4125-8753-C0A35605CDAA}" destId="{BEC62606-8FAD-4E32-922A-C4F563ED3806}" srcOrd="0" destOrd="0" presId="urn:microsoft.com/office/officeart/2005/8/layout/chevron2"/>
    <dgm:cxn modelId="{E863740B-4F69-4E93-9E32-372E1C460A5E}" type="presOf" srcId="{D00E5D00-590D-46A7-B961-AAECF5060A0F}" destId="{9AF4A9DD-654D-41A9-833E-7EDB91728429}" srcOrd="0" destOrd="0" presId="urn:microsoft.com/office/officeart/2005/8/layout/chevron2"/>
    <dgm:cxn modelId="{C31E4D10-E3FC-4D4B-95E6-A59B9C9A41AE}" srcId="{D00E5D00-590D-46A7-B961-AAECF5060A0F}" destId="{9C3A5901-F442-4D5D-A3FF-AB27460F1F67}" srcOrd="0" destOrd="0" parTransId="{B3E7DCC8-05EC-43A4-ADFD-D64F5437F808}" sibTransId="{4B5E8654-B3CD-4993-9069-5F0863972E8D}"/>
    <dgm:cxn modelId="{EB774112-8758-468D-B1AF-EDF1B979F868}" srcId="{86F02EF0-422F-424F-9A05-CCC82751AFA9}" destId="{D00E5D00-590D-46A7-B961-AAECF5060A0F}" srcOrd="2" destOrd="0" parTransId="{BE54EFA9-5532-416C-B151-6C9DABD9F782}" sibTransId="{291D5F1C-D806-4492-8B92-85571367BC23}"/>
    <dgm:cxn modelId="{90C4031F-C655-49FB-A521-6DE1D68B1940}" type="presOf" srcId="{EE33DBB8-3CC7-45AF-A244-871914496B7C}" destId="{AD760EFC-6253-4B0B-A59C-712F0865BCDE}" srcOrd="0" destOrd="0" presId="urn:microsoft.com/office/officeart/2005/8/layout/chevron2"/>
    <dgm:cxn modelId="{EC970733-42B0-46A7-AD72-55BE7CD2F720}" type="presOf" srcId="{86F02EF0-422F-424F-9A05-CCC82751AFA9}" destId="{45DC4A38-6F50-4977-8C51-DF47A4B13130}" srcOrd="0" destOrd="0" presId="urn:microsoft.com/office/officeart/2005/8/layout/chevron2"/>
    <dgm:cxn modelId="{A1211F38-EC8E-4C92-A22E-6B953705854A}" type="presOf" srcId="{9C3A5901-F442-4D5D-A3FF-AB27460F1F67}" destId="{5508941F-901E-4D53-B096-C56E5BE32178}" srcOrd="0" destOrd="0" presId="urn:microsoft.com/office/officeart/2005/8/layout/chevron2"/>
    <dgm:cxn modelId="{35920652-408A-4D36-935B-990F31E37837}" srcId="{69EBEFF6-A431-450C-AA21-058CFCA95164}" destId="{0022D8D4-A898-4DC6-903A-D98CB4ECFBCA}" srcOrd="0" destOrd="0" parTransId="{1440EE75-7338-41F2-AAA8-1BAD90059553}" sibTransId="{C1A9D84A-DA71-47A1-82DD-12EE40444F68}"/>
    <dgm:cxn modelId="{782B897B-A810-4A9B-A450-DC8BA1647495}" srcId="{86F02EF0-422F-424F-9A05-CCC82751AFA9}" destId="{EE33DBB8-3CC7-45AF-A244-871914496B7C}" srcOrd="0" destOrd="0" parTransId="{7C81DC71-616A-4227-BA8D-D331F9BFAA01}" sibTransId="{34D7BDB2-EF3F-4B4F-9551-4F525AA5971B}"/>
    <dgm:cxn modelId="{45B0938A-79E7-4499-972B-C69F837D0C17}" type="presOf" srcId="{F02A892F-6CE2-43C9-B901-241C45548C17}" destId="{4F83F995-0B15-4D22-86D0-4C6A3D31C0EE}" srcOrd="0" destOrd="0" presId="urn:microsoft.com/office/officeart/2005/8/layout/chevron2"/>
    <dgm:cxn modelId="{9B8FC094-EDAC-4206-B85B-576171F23C80}" type="presOf" srcId="{C18C2BF5-E7C0-4443-8676-BF3AF98556A2}" destId="{A555114A-6FED-4492-80CF-E8DDFAE88B1F}" srcOrd="0" destOrd="0" presId="urn:microsoft.com/office/officeart/2005/8/layout/chevron2"/>
    <dgm:cxn modelId="{3416A799-B818-4F6F-9C65-4F8867093E8B}" type="presOf" srcId="{97FE51C4-4DDB-4DB0-913F-AF5CD592DBB9}" destId="{074BAD9C-BB62-42AC-AFF3-494FECEE3123}" srcOrd="0" destOrd="0" presId="urn:microsoft.com/office/officeart/2005/8/layout/chevron2"/>
    <dgm:cxn modelId="{64285C9C-6CE3-496A-9A98-9AF1C84F4273}" type="presOf" srcId="{1C6A02EC-75DF-4530-B964-EB2CA47D02BB}" destId="{2655DFEC-26C4-47A1-B4E8-F5C043BA4A0A}" srcOrd="0" destOrd="0" presId="urn:microsoft.com/office/officeart/2005/8/layout/chevron2"/>
    <dgm:cxn modelId="{5B30C99C-535A-498A-8CBB-49DB8A2DCDFA}" srcId="{1C6A02EC-75DF-4530-B964-EB2CA47D02BB}" destId="{9A34BA3A-83F9-4125-8753-C0A35605CDAA}" srcOrd="0" destOrd="0" parTransId="{892380BB-2180-486F-882C-1893D5F04C31}" sibTransId="{28DC4B81-7FD0-4BB8-A17F-0F5B32336324}"/>
    <dgm:cxn modelId="{6AE7019E-FB33-49AF-81C5-6C66348AFC04}" srcId="{97FE51C4-4DDB-4DB0-913F-AF5CD592DBB9}" destId="{C18C2BF5-E7C0-4443-8676-BF3AF98556A2}" srcOrd="0" destOrd="0" parTransId="{55CDFAA9-8C65-47CB-AA3A-49FE06C931F8}" sibTransId="{3E1FB83E-FFBF-48C1-97C4-83BE5643B807}"/>
    <dgm:cxn modelId="{9A2019A4-97B9-4CCC-8A58-2D34144D02E7}" type="presOf" srcId="{0022D8D4-A898-4DC6-903A-D98CB4ECFBCA}" destId="{E63A5E6B-7656-4FC1-B3B5-AEB4F9669B81}" srcOrd="0" destOrd="0" presId="urn:microsoft.com/office/officeart/2005/8/layout/chevron2"/>
    <dgm:cxn modelId="{33719BC6-4DA0-4E42-96BB-428CA440B155}" srcId="{EE33DBB8-3CC7-45AF-A244-871914496B7C}" destId="{F02A892F-6CE2-43C9-B901-241C45548C17}" srcOrd="0" destOrd="0" parTransId="{D9E3C089-F4DB-48E9-87CD-2A037D65CDD6}" sibTransId="{4740D429-0CEE-44BF-BD7F-F3F8CDC53FF7}"/>
    <dgm:cxn modelId="{D2165AD6-3374-4620-85A0-68C6D498A3C9}" srcId="{86F02EF0-422F-424F-9A05-CCC82751AFA9}" destId="{69EBEFF6-A431-450C-AA21-058CFCA95164}" srcOrd="1" destOrd="0" parTransId="{34E1BCC1-E9B9-45EB-B621-87BB9C5600C2}" sibTransId="{1EC32F81-7FDB-4BAE-BB69-BE6F9D46C3F8}"/>
    <dgm:cxn modelId="{32C156F3-B09E-4092-8FCF-FC454C99B7F9}" srcId="{86F02EF0-422F-424F-9A05-CCC82751AFA9}" destId="{1C6A02EC-75DF-4530-B964-EB2CA47D02BB}" srcOrd="4" destOrd="0" parTransId="{69046AC6-6896-4D28-B3E9-D95175760C85}" sibTransId="{28FC3766-50A3-4A43-9732-3BA4F489ECE6}"/>
    <dgm:cxn modelId="{ADD81EFA-0CF0-4FDB-B5AC-DD9715BFB0F3}" type="presOf" srcId="{69EBEFF6-A431-450C-AA21-058CFCA95164}" destId="{EC2F9F44-392A-493D-95AF-11CDFF40905F}" srcOrd="0" destOrd="0" presId="urn:microsoft.com/office/officeart/2005/8/layout/chevron2"/>
    <dgm:cxn modelId="{80A7C6FA-6FEA-447C-8351-0760EB449FEF}" srcId="{86F02EF0-422F-424F-9A05-CCC82751AFA9}" destId="{97FE51C4-4DDB-4DB0-913F-AF5CD592DBB9}" srcOrd="3" destOrd="0" parTransId="{E5EB472D-76AB-437F-9CBC-E20539A8B860}" sibTransId="{5723F6CB-E003-47CB-80A6-E37E91EB768B}"/>
    <dgm:cxn modelId="{D73BF190-21C1-48E3-82B6-31AD38359CA6}" type="presParOf" srcId="{45DC4A38-6F50-4977-8C51-DF47A4B13130}" destId="{555207F1-2D32-44C5-AC60-91DAD72FF80F}" srcOrd="0" destOrd="0" presId="urn:microsoft.com/office/officeart/2005/8/layout/chevron2"/>
    <dgm:cxn modelId="{14BC63C9-392A-43EA-959D-ED915A60E3F4}" type="presParOf" srcId="{555207F1-2D32-44C5-AC60-91DAD72FF80F}" destId="{AD760EFC-6253-4B0B-A59C-712F0865BCDE}" srcOrd="0" destOrd="0" presId="urn:microsoft.com/office/officeart/2005/8/layout/chevron2"/>
    <dgm:cxn modelId="{54F71723-E6C4-427A-8C61-BBD7614F75BE}" type="presParOf" srcId="{555207F1-2D32-44C5-AC60-91DAD72FF80F}" destId="{4F83F995-0B15-4D22-86D0-4C6A3D31C0EE}" srcOrd="1" destOrd="0" presId="urn:microsoft.com/office/officeart/2005/8/layout/chevron2"/>
    <dgm:cxn modelId="{446E78D5-C753-4F3D-9A51-251AF719AB35}" type="presParOf" srcId="{45DC4A38-6F50-4977-8C51-DF47A4B13130}" destId="{74FC81D7-0966-4D9F-A4D6-FD3E45F83FAD}" srcOrd="1" destOrd="0" presId="urn:microsoft.com/office/officeart/2005/8/layout/chevron2"/>
    <dgm:cxn modelId="{8EC84E04-7C79-43B9-9B4B-DA53C1629127}" type="presParOf" srcId="{45DC4A38-6F50-4977-8C51-DF47A4B13130}" destId="{2104D5EB-A746-4DF3-A248-D1EF6875B83E}" srcOrd="2" destOrd="0" presId="urn:microsoft.com/office/officeart/2005/8/layout/chevron2"/>
    <dgm:cxn modelId="{0683E65C-E2D1-4689-9206-EB29D98B89F3}" type="presParOf" srcId="{2104D5EB-A746-4DF3-A248-D1EF6875B83E}" destId="{EC2F9F44-392A-493D-95AF-11CDFF40905F}" srcOrd="0" destOrd="0" presId="urn:microsoft.com/office/officeart/2005/8/layout/chevron2"/>
    <dgm:cxn modelId="{9E8B8BF5-F843-478A-AEB2-84E70990429A}" type="presParOf" srcId="{2104D5EB-A746-4DF3-A248-D1EF6875B83E}" destId="{E63A5E6B-7656-4FC1-B3B5-AEB4F9669B81}" srcOrd="1" destOrd="0" presId="urn:microsoft.com/office/officeart/2005/8/layout/chevron2"/>
    <dgm:cxn modelId="{A64E3483-CE1D-435E-A12D-C388E94C0383}" type="presParOf" srcId="{45DC4A38-6F50-4977-8C51-DF47A4B13130}" destId="{E745362E-D3EC-4395-8202-3D25CE49FDDD}" srcOrd="3" destOrd="0" presId="urn:microsoft.com/office/officeart/2005/8/layout/chevron2"/>
    <dgm:cxn modelId="{26B02E68-5DE7-48E7-8271-9750141A8A91}" type="presParOf" srcId="{45DC4A38-6F50-4977-8C51-DF47A4B13130}" destId="{25CB9343-AACC-4A48-A4BE-3844DEC27211}" srcOrd="4" destOrd="0" presId="urn:microsoft.com/office/officeart/2005/8/layout/chevron2"/>
    <dgm:cxn modelId="{2DBEEA5B-544C-44C3-AFBE-6C3AD3FA3D6A}" type="presParOf" srcId="{25CB9343-AACC-4A48-A4BE-3844DEC27211}" destId="{9AF4A9DD-654D-41A9-833E-7EDB91728429}" srcOrd="0" destOrd="0" presId="urn:microsoft.com/office/officeart/2005/8/layout/chevron2"/>
    <dgm:cxn modelId="{004CF77A-0F9E-4878-B65D-AB1CA9E602E4}" type="presParOf" srcId="{25CB9343-AACC-4A48-A4BE-3844DEC27211}" destId="{5508941F-901E-4D53-B096-C56E5BE32178}" srcOrd="1" destOrd="0" presId="urn:microsoft.com/office/officeart/2005/8/layout/chevron2"/>
    <dgm:cxn modelId="{C00DD26C-68B1-4E3B-A7C1-DBC754BA4F86}" type="presParOf" srcId="{45DC4A38-6F50-4977-8C51-DF47A4B13130}" destId="{2244807B-60B1-44AC-BDDE-86A678024AEA}" srcOrd="5" destOrd="0" presId="urn:microsoft.com/office/officeart/2005/8/layout/chevron2"/>
    <dgm:cxn modelId="{E50C4E2E-02FA-412C-9ADE-01922D75DE0E}" type="presParOf" srcId="{45DC4A38-6F50-4977-8C51-DF47A4B13130}" destId="{6B2915EF-A3BD-4533-AA7D-66C1B1C334D2}" srcOrd="6" destOrd="0" presId="urn:microsoft.com/office/officeart/2005/8/layout/chevron2"/>
    <dgm:cxn modelId="{693AE807-AA06-4786-A9F6-02921F779AAC}" type="presParOf" srcId="{6B2915EF-A3BD-4533-AA7D-66C1B1C334D2}" destId="{074BAD9C-BB62-42AC-AFF3-494FECEE3123}" srcOrd="0" destOrd="0" presId="urn:microsoft.com/office/officeart/2005/8/layout/chevron2"/>
    <dgm:cxn modelId="{46075CBF-0F05-4187-AC7A-E5E3E85A4EBA}" type="presParOf" srcId="{6B2915EF-A3BD-4533-AA7D-66C1B1C334D2}" destId="{A555114A-6FED-4492-80CF-E8DDFAE88B1F}" srcOrd="1" destOrd="0" presId="urn:microsoft.com/office/officeart/2005/8/layout/chevron2"/>
    <dgm:cxn modelId="{2BC1E769-7470-4DD0-A654-CA9360455187}" type="presParOf" srcId="{45DC4A38-6F50-4977-8C51-DF47A4B13130}" destId="{14D3B4E9-CEE3-4998-90D7-DD107E7B230B}" srcOrd="7" destOrd="0" presId="urn:microsoft.com/office/officeart/2005/8/layout/chevron2"/>
    <dgm:cxn modelId="{7F1D6C07-2992-4F5F-A6A4-42E096B8371C}" type="presParOf" srcId="{45DC4A38-6F50-4977-8C51-DF47A4B13130}" destId="{3ED87A01-6B4E-4A26-9BB5-F0831ACC87F2}" srcOrd="8" destOrd="0" presId="urn:microsoft.com/office/officeart/2005/8/layout/chevron2"/>
    <dgm:cxn modelId="{49184E6F-0057-464F-A136-3AB65A8C8AAB}" type="presParOf" srcId="{3ED87A01-6B4E-4A26-9BB5-F0831ACC87F2}" destId="{2655DFEC-26C4-47A1-B4E8-F5C043BA4A0A}" srcOrd="0" destOrd="0" presId="urn:microsoft.com/office/officeart/2005/8/layout/chevron2"/>
    <dgm:cxn modelId="{8C612A38-F006-4AEB-973B-BE6D3461644A}" type="presParOf" srcId="{3ED87A01-6B4E-4A26-9BB5-F0831ACC87F2}" destId="{BEC62606-8FAD-4E32-922A-C4F563ED380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2E780-D9B2-4361-BA8B-525B066F92FC}">
      <dsp:nvSpPr>
        <dsp:cNvPr id="0" name=""/>
        <dsp:cNvSpPr/>
      </dsp:nvSpPr>
      <dsp:spPr>
        <a:xfrm>
          <a:off x="3250663" y="1412787"/>
          <a:ext cx="552780" cy="263073"/>
        </a:xfrm>
        <a:custGeom>
          <a:avLst/>
          <a:gdLst/>
          <a:ahLst/>
          <a:cxnLst/>
          <a:rect l="0" t="0" r="0" b="0"/>
          <a:pathLst>
            <a:path>
              <a:moveTo>
                <a:pt x="0" y="0"/>
              </a:moveTo>
              <a:lnTo>
                <a:pt x="0" y="179276"/>
              </a:lnTo>
              <a:lnTo>
                <a:pt x="552780" y="179276"/>
              </a:lnTo>
              <a:lnTo>
                <a:pt x="552780" y="2630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062D9F-2FB2-4D0C-A19D-6EC4D95374F6}">
      <dsp:nvSpPr>
        <dsp:cNvPr id="0" name=""/>
        <dsp:cNvSpPr/>
      </dsp:nvSpPr>
      <dsp:spPr>
        <a:xfrm>
          <a:off x="2652163" y="2250249"/>
          <a:ext cx="91440" cy="263073"/>
        </a:xfrm>
        <a:custGeom>
          <a:avLst/>
          <a:gdLst/>
          <a:ahLst/>
          <a:cxnLst/>
          <a:rect l="0" t="0" r="0" b="0"/>
          <a:pathLst>
            <a:path>
              <a:moveTo>
                <a:pt x="45720" y="0"/>
              </a:moveTo>
              <a:lnTo>
                <a:pt x="45720" y="2630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FC28D4-506C-40E5-8F81-60DA707B016E}">
      <dsp:nvSpPr>
        <dsp:cNvPr id="0" name=""/>
        <dsp:cNvSpPr/>
      </dsp:nvSpPr>
      <dsp:spPr>
        <a:xfrm>
          <a:off x="2697883" y="1412787"/>
          <a:ext cx="552780" cy="263073"/>
        </a:xfrm>
        <a:custGeom>
          <a:avLst/>
          <a:gdLst/>
          <a:ahLst/>
          <a:cxnLst/>
          <a:rect l="0" t="0" r="0" b="0"/>
          <a:pathLst>
            <a:path>
              <a:moveTo>
                <a:pt x="552780" y="0"/>
              </a:moveTo>
              <a:lnTo>
                <a:pt x="552780" y="179276"/>
              </a:lnTo>
              <a:lnTo>
                <a:pt x="0" y="179276"/>
              </a:lnTo>
              <a:lnTo>
                <a:pt x="0" y="2630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B89F57-1303-4577-8953-9609EFFB3EE3}">
      <dsp:nvSpPr>
        <dsp:cNvPr id="0" name=""/>
        <dsp:cNvSpPr/>
      </dsp:nvSpPr>
      <dsp:spPr>
        <a:xfrm>
          <a:off x="3204943" y="575324"/>
          <a:ext cx="91440" cy="263073"/>
        </a:xfrm>
        <a:custGeom>
          <a:avLst/>
          <a:gdLst/>
          <a:ahLst/>
          <a:cxnLst/>
          <a:rect l="0" t="0" r="0" b="0"/>
          <a:pathLst>
            <a:path>
              <a:moveTo>
                <a:pt x="45720" y="0"/>
              </a:moveTo>
              <a:lnTo>
                <a:pt x="45720" y="2630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414928-D510-40F4-A661-9142FB7568D1}">
      <dsp:nvSpPr>
        <dsp:cNvPr id="0" name=""/>
        <dsp:cNvSpPr/>
      </dsp:nvSpPr>
      <dsp:spPr>
        <a:xfrm>
          <a:off x="2798388" y="935"/>
          <a:ext cx="904550" cy="574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1484F-3E27-4913-A3FC-2550205479BB}">
      <dsp:nvSpPr>
        <dsp:cNvPr id="0" name=""/>
        <dsp:cNvSpPr/>
      </dsp:nvSpPr>
      <dsp:spPr>
        <a:xfrm>
          <a:off x="2898894" y="96415"/>
          <a:ext cx="904550" cy="5743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nl-NL" sz="900" kern="1200" dirty="0"/>
            <a:t>Teamleider</a:t>
          </a:r>
        </a:p>
      </dsp:txBody>
      <dsp:txXfrm>
        <a:off x="2915717" y="113238"/>
        <a:ext cx="870904" cy="540743"/>
      </dsp:txXfrm>
    </dsp:sp>
    <dsp:sp modelId="{38C36A84-517B-4D0C-BF13-B6757549DB67}">
      <dsp:nvSpPr>
        <dsp:cNvPr id="0" name=""/>
        <dsp:cNvSpPr/>
      </dsp:nvSpPr>
      <dsp:spPr>
        <a:xfrm>
          <a:off x="2798388" y="838397"/>
          <a:ext cx="904550" cy="574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3845D5-2167-4DCF-88D2-F7F87D69618D}">
      <dsp:nvSpPr>
        <dsp:cNvPr id="0" name=""/>
        <dsp:cNvSpPr/>
      </dsp:nvSpPr>
      <dsp:spPr>
        <a:xfrm>
          <a:off x="2898894" y="933878"/>
          <a:ext cx="904550" cy="5743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nl-NL" sz="900" kern="1200" dirty="0"/>
            <a:t>Coördinatoren (2)</a:t>
          </a:r>
        </a:p>
      </dsp:txBody>
      <dsp:txXfrm>
        <a:off x="2915717" y="950701"/>
        <a:ext cx="870904" cy="540743"/>
      </dsp:txXfrm>
    </dsp:sp>
    <dsp:sp modelId="{391CD756-CE53-4DBD-B8C2-0BE9611BEDA7}">
      <dsp:nvSpPr>
        <dsp:cNvPr id="0" name=""/>
        <dsp:cNvSpPr/>
      </dsp:nvSpPr>
      <dsp:spPr>
        <a:xfrm>
          <a:off x="2245608" y="1675860"/>
          <a:ext cx="904550" cy="574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2FDAB8-2A56-40C8-98AE-7836B92268FB}">
      <dsp:nvSpPr>
        <dsp:cNvPr id="0" name=""/>
        <dsp:cNvSpPr/>
      </dsp:nvSpPr>
      <dsp:spPr>
        <a:xfrm>
          <a:off x="2346113" y="1771340"/>
          <a:ext cx="904550" cy="5743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nl-NL" sz="900" kern="1200" dirty="0"/>
            <a:t>Regievoerders (15)</a:t>
          </a:r>
        </a:p>
      </dsp:txBody>
      <dsp:txXfrm>
        <a:off x="2362936" y="1788163"/>
        <a:ext cx="870904" cy="540743"/>
      </dsp:txXfrm>
    </dsp:sp>
    <dsp:sp modelId="{76665797-C44F-43DB-A50E-67E435C6F3CA}">
      <dsp:nvSpPr>
        <dsp:cNvPr id="0" name=""/>
        <dsp:cNvSpPr/>
      </dsp:nvSpPr>
      <dsp:spPr>
        <a:xfrm>
          <a:off x="180977" y="2513323"/>
          <a:ext cx="5033811" cy="574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79D2E5-0B17-4366-9A16-ACC501F42047}">
      <dsp:nvSpPr>
        <dsp:cNvPr id="0" name=""/>
        <dsp:cNvSpPr/>
      </dsp:nvSpPr>
      <dsp:spPr>
        <a:xfrm>
          <a:off x="281482" y="2608803"/>
          <a:ext cx="5033811" cy="5743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nl-NL" sz="900" kern="1200" dirty="0"/>
            <a:t>Inburgeraars  </a:t>
          </a:r>
          <a:r>
            <a:rPr lang="nl-NL" sz="900" b="1" kern="1200" dirty="0"/>
            <a:t>664</a:t>
          </a:r>
          <a:r>
            <a:rPr lang="nl-NL" sz="900" kern="1200" dirty="0"/>
            <a:t> (207 Oude Wet / NWI 2021  457)</a:t>
          </a:r>
        </a:p>
        <a:p>
          <a:pPr marL="0" lvl="0" indent="0" algn="ctr" defTabSz="400050">
            <a:lnSpc>
              <a:spcPct val="90000"/>
            </a:lnSpc>
            <a:spcBef>
              <a:spcPct val="0"/>
            </a:spcBef>
            <a:spcAft>
              <a:spcPct val="35000"/>
            </a:spcAft>
            <a:buNone/>
          </a:pPr>
          <a:r>
            <a:rPr lang="nl-NL" sz="900" kern="1200" dirty="0"/>
            <a:t>(Statushouders en Gezins-en Overige migranten)</a:t>
          </a:r>
        </a:p>
      </dsp:txBody>
      <dsp:txXfrm>
        <a:off x="298305" y="2625626"/>
        <a:ext cx="5000165" cy="540743"/>
      </dsp:txXfrm>
    </dsp:sp>
    <dsp:sp modelId="{2224F9C2-964B-42EB-8C7E-922E6613AF33}">
      <dsp:nvSpPr>
        <dsp:cNvPr id="0" name=""/>
        <dsp:cNvSpPr/>
      </dsp:nvSpPr>
      <dsp:spPr>
        <a:xfrm>
          <a:off x="3351169" y="1675860"/>
          <a:ext cx="904550" cy="574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B75A15-2136-4191-91E3-8E46E23E3CC3}">
      <dsp:nvSpPr>
        <dsp:cNvPr id="0" name=""/>
        <dsp:cNvSpPr/>
      </dsp:nvSpPr>
      <dsp:spPr>
        <a:xfrm>
          <a:off x="3451674" y="1771340"/>
          <a:ext cx="904550" cy="5743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nl-NL" sz="900" kern="1200" dirty="0" err="1"/>
            <a:t>AO’ers</a:t>
          </a:r>
          <a:r>
            <a:rPr lang="nl-NL" sz="900" kern="1200" dirty="0"/>
            <a:t> (3)</a:t>
          </a:r>
        </a:p>
      </dsp:txBody>
      <dsp:txXfrm>
        <a:off x="3468497" y="1788163"/>
        <a:ext cx="870904" cy="540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8CEA0-E86A-46CD-92EA-45FA03E68E23}">
      <dsp:nvSpPr>
        <dsp:cNvPr id="0" name=""/>
        <dsp:cNvSpPr/>
      </dsp:nvSpPr>
      <dsp:spPr>
        <a:xfrm>
          <a:off x="2806700" y="1551864"/>
          <a:ext cx="1257300" cy="12573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nl-NL" sz="1300" kern="1200" dirty="0"/>
            <a:t>Regievoerder</a:t>
          </a:r>
        </a:p>
      </dsp:txBody>
      <dsp:txXfrm>
        <a:off x="2868076" y="1613240"/>
        <a:ext cx="1134548" cy="1134548"/>
      </dsp:txXfrm>
    </dsp:sp>
    <dsp:sp modelId="{55379A38-A8D0-406A-BBDD-B86972A54BE3}">
      <dsp:nvSpPr>
        <dsp:cNvPr id="0" name=""/>
        <dsp:cNvSpPr/>
      </dsp:nvSpPr>
      <dsp:spPr>
        <a:xfrm rot="16200000">
          <a:off x="3101813" y="1218327"/>
          <a:ext cx="667072" cy="0"/>
        </a:xfrm>
        <a:custGeom>
          <a:avLst/>
          <a:gdLst/>
          <a:ahLst/>
          <a:cxnLst/>
          <a:rect l="0" t="0" r="0" b="0"/>
          <a:pathLst>
            <a:path>
              <a:moveTo>
                <a:pt x="0" y="0"/>
              </a:moveTo>
              <a:lnTo>
                <a:pt x="66707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4405C1-F240-483D-B810-BC330CBD1236}">
      <dsp:nvSpPr>
        <dsp:cNvPr id="0" name=""/>
        <dsp:cNvSpPr/>
      </dsp:nvSpPr>
      <dsp:spPr>
        <a:xfrm>
          <a:off x="3014154" y="42400"/>
          <a:ext cx="842391" cy="8423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355600">
            <a:lnSpc>
              <a:spcPct val="90000"/>
            </a:lnSpc>
            <a:spcBef>
              <a:spcPct val="0"/>
            </a:spcBef>
            <a:spcAft>
              <a:spcPct val="35000"/>
            </a:spcAft>
            <a:buNone/>
          </a:pPr>
          <a:r>
            <a:rPr lang="nl-NL" sz="800" kern="1200" dirty="0"/>
            <a:t>Taalaanbieders</a:t>
          </a:r>
        </a:p>
      </dsp:txBody>
      <dsp:txXfrm>
        <a:off x="3055276" y="83522"/>
        <a:ext cx="760147" cy="760147"/>
      </dsp:txXfrm>
    </dsp:sp>
    <dsp:sp modelId="{8F5776CD-8291-4357-ABAC-6F77D3158657}">
      <dsp:nvSpPr>
        <dsp:cNvPr id="0" name=""/>
        <dsp:cNvSpPr/>
      </dsp:nvSpPr>
      <dsp:spPr>
        <a:xfrm rot="19285714">
          <a:off x="4023189" y="1562553"/>
          <a:ext cx="374115" cy="0"/>
        </a:xfrm>
        <a:custGeom>
          <a:avLst/>
          <a:gdLst/>
          <a:ahLst/>
          <a:cxnLst/>
          <a:rect l="0" t="0" r="0" b="0"/>
          <a:pathLst>
            <a:path>
              <a:moveTo>
                <a:pt x="0" y="0"/>
              </a:moveTo>
              <a:lnTo>
                <a:pt x="37411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6992B0-E2B0-4862-B835-00FD0CA1A6B1}">
      <dsp:nvSpPr>
        <dsp:cNvPr id="0" name=""/>
        <dsp:cNvSpPr/>
      </dsp:nvSpPr>
      <dsp:spPr>
        <a:xfrm>
          <a:off x="4356495" y="688837"/>
          <a:ext cx="842391" cy="8423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311150">
            <a:lnSpc>
              <a:spcPct val="90000"/>
            </a:lnSpc>
            <a:spcBef>
              <a:spcPct val="0"/>
            </a:spcBef>
            <a:spcAft>
              <a:spcPct val="35000"/>
            </a:spcAft>
            <a:buNone/>
          </a:pPr>
          <a:r>
            <a:rPr lang="nl-NL" sz="700" kern="1200" dirty="0"/>
            <a:t>Maatschappelijke Partners</a:t>
          </a:r>
        </a:p>
      </dsp:txBody>
      <dsp:txXfrm>
        <a:off x="4397617" y="729959"/>
        <a:ext cx="760147" cy="760147"/>
      </dsp:txXfrm>
    </dsp:sp>
    <dsp:sp modelId="{6991E2BA-7B1C-422B-9B6D-16AAB54F5F5A}">
      <dsp:nvSpPr>
        <dsp:cNvPr id="0" name=""/>
        <dsp:cNvSpPr/>
      </dsp:nvSpPr>
      <dsp:spPr>
        <a:xfrm rot="771429">
          <a:off x="4055976" y="2395214"/>
          <a:ext cx="640074" cy="0"/>
        </a:xfrm>
        <a:custGeom>
          <a:avLst/>
          <a:gdLst/>
          <a:ahLst/>
          <a:cxnLst/>
          <a:rect l="0" t="0" r="0" b="0"/>
          <a:pathLst>
            <a:path>
              <a:moveTo>
                <a:pt x="0" y="0"/>
              </a:moveTo>
              <a:lnTo>
                <a:pt x="64007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CA5DBC-6893-4D9C-8B37-E8276B351A36}">
      <dsp:nvSpPr>
        <dsp:cNvPr id="0" name=""/>
        <dsp:cNvSpPr/>
      </dsp:nvSpPr>
      <dsp:spPr>
        <a:xfrm>
          <a:off x="4688026" y="2141368"/>
          <a:ext cx="842391" cy="8423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nl-NL" sz="1200" kern="1200" dirty="0"/>
            <a:t>Activering</a:t>
          </a:r>
        </a:p>
      </dsp:txBody>
      <dsp:txXfrm>
        <a:off x="4729148" y="2182490"/>
        <a:ext cx="760147" cy="760147"/>
      </dsp:txXfrm>
    </dsp:sp>
    <dsp:sp modelId="{E902B517-85BE-4C77-929C-63578976DF55}">
      <dsp:nvSpPr>
        <dsp:cNvPr id="0" name=""/>
        <dsp:cNvSpPr/>
      </dsp:nvSpPr>
      <dsp:spPr>
        <a:xfrm rot="3857143">
          <a:off x="3581934" y="3057686"/>
          <a:ext cx="551677" cy="0"/>
        </a:xfrm>
        <a:custGeom>
          <a:avLst/>
          <a:gdLst/>
          <a:ahLst/>
          <a:cxnLst/>
          <a:rect l="0" t="0" r="0" b="0"/>
          <a:pathLst>
            <a:path>
              <a:moveTo>
                <a:pt x="0" y="0"/>
              </a:moveTo>
              <a:lnTo>
                <a:pt x="55167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8CE233-CC34-4470-BC7A-D98F37E5D209}">
      <dsp:nvSpPr>
        <dsp:cNvPr id="0" name=""/>
        <dsp:cNvSpPr/>
      </dsp:nvSpPr>
      <dsp:spPr>
        <a:xfrm>
          <a:off x="3759097" y="3306208"/>
          <a:ext cx="842391" cy="8423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nl-NL" sz="2200" kern="1200" dirty="0"/>
            <a:t>DUO</a:t>
          </a:r>
        </a:p>
      </dsp:txBody>
      <dsp:txXfrm>
        <a:off x="3800219" y="3347330"/>
        <a:ext cx="760147" cy="760147"/>
      </dsp:txXfrm>
    </dsp:sp>
    <dsp:sp modelId="{E6046B51-E013-451D-BDE3-57CC7D63CBF4}">
      <dsp:nvSpPr>
        <dsp:cNvPr id="0" name=""/>
        <dsp:cNvSpPr/>
      </dsp:nvSpPr>
      <dsp:spPr>
        <a:xfrm rot="6942857">
          <a:off x="2737087" y="3057686"/>
          <a:ext cx="551677" cy="0"/>
        </a:xfrm>
        <a:custGeom>
          <a:avLst/>
          <a:gdLst/>
          <a:ahLst/>
          <a:cxnLst/>
          <a:rect l="0" t="0" r="0" b="0"/>
          <a:pathLst>
            <a:path>
              <a:moveTo>
                <a:pt x="0" y="0"/>
              </a:moveTo>
              <a:lnTo>
                <a:pt x="55167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FCBE87-60D3-4F80-B9EF-A83BCC5985B1}">
      <dsp:nvSpPr>
        <dsp:cNvPr id="0" name=""/>
        <dsp:cNvSpPr/>
      </dsp:nvSpPr>
      <dsp:spPr>
        <a:xfrm>
          <a:off x="2269211" y="3306208"/>
          <a:ext cx="842391" cy="8423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nl-NL" sz="2800" kern="1200" dirty="0"/>
            <a:t>IND</a:t>
          </a:r>
        </a:p>
      </dsp:txBody>
      <dsp:txXfrm>
        <a:off x="2310333" y="3347330"/>
        <a:ext cx="760147" cy="760147"/>
      </dsp:txXfrm>
    </dsp:sp>
    <dsp:sp modelId="{8A69D322-472E-4B9C-97CD-25CE735A0A00}">
      <dsp:nvSpPr>
        <dsp:cNvPr id="0" name=""/>
        <dsp:cNvSpPr/>
      </dsp:nvSpPr>
      <dsp:spPr>
        <a:xfrm rot="10028571">
          <a:off x="2174649" y="2395214"/>
          <a:ext cx="640074" cy="0"/>
        </a:xfrm>
        <a:custGeom>
          <a:avLst/>
          <a:gdLst/>
          <a:ahLst/>
          <a:cxnLst/>
          <a:rect l="0" t="0" r="0" b="0"/>
          <a:pathLst>
            <a:path>
              <a:moveTo>
                <a:pt x="0" y="0"/>
              </a:moveTo>
              <a:lnTo>
                <a:pt x="64007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BCF6BC-AF3C-409F-AB51-3C89D4D4F446}">
      <dsp:nvSpPr>
        <dsp:cNvPr id="0" name=""/>
        <dsp:cNvSpPr/>
      </dsp:nvSpPr>
      <dsp:spPr>
        <a:xfrm>
          <a:off x="1340282" y="2141368"/>
          <a:ext cx="842391" cy="8423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nl-NL" sz="1700" kern="1200" dirty="0" err="1"/>
            <a:t>Divosa</a:t>
          </a:r>
          <a:endParaRPr lang="nl-NL" sz="1700" kern="1200" dirty="0"/>
        </a:p>
      </dsp:txBody>
      <dsp:txXfrm>
        <a:off x="1381404" y="2182490"/>
        <a:ext cx="760147" cy="760147"/>
      </dsp:txXfrm>
    </dsp:sp>
    <dsp:sp modelId="{1B3FEE7F-E290-440C-9109-0DDCDF2176A8}">
      <dsp:nvSpPr>
        <dsp:cNvPr id="0" name=""/>
        <dsp:cNvSpPr/>
      </dsp:nvSpPr>
      <dsp:spPr>
        <a:xfrm rot="13114286">
          <a:off x="2473394" y="1562553"/>
          <a:ext cx="374115" cy="0"/>
        </a:xfrm>
        <a:custGeom>
          <a:avLst/>
          <a:gdLst/>
          <a:ahLst/>
          <a:cxnLst/>
          <a:rect l="0" t="0" r="0" b="0"/>
          <a:pathLst>
            <a:path>
              <a:moveTo>
                <a:pt x="0" y="0"/>
              </a:moveTo>
              <a:lnTo>
                <a:pt x="37411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148607-BFB4-41E1-828B-ADF39F7499B0}">
      <dsp:nvSpPr>
        <dsp:cNvPr id="0" name=""/>
        <dsp:cNvSpPr/>
      </dsp:nvSpPr>
      <dsp:spPr>
        <a:xfrm>
          <a:off x="1671813" y="688837"/>
          <a:ext cx="842391" cy="8423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nl-NL" sz="1100" kern="1200" dirty="0"/>
            <a:t>Interne afdelingen</a:t>
          </a:r>
        </a:p>
      </dsp:txBody>
      <dsp:txXfrm>
        <a:off x="1712935" y="729959"/>
        <a:ext cx="760147" cy="7601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1B7AA-DA14-4646-9E10-EA58CE9EB21D}">
      <dsp:nvSpPr>
        <dsp:cNvPr id="0" name=""/>
        <dsp:cNvSpPr/>
      </dsp:nvSpPr>
      <dsp:spPr>
        <a:xfrm rot="5400000">
          <a:off x="-128643" y="137489"/>
          <a:ext cx="857620" cy="6003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nl-NL" sz="600" kern="1200" dirty="0"/>
            <a:t>Aanmelding </a:t>
          </a:r>
        </a:p>
      </dsp:txBody>
      <dsp:txXfrm rot="-5400000">
        <a:off x="0" y="309013"/>
        <a:ext cx="600334" cy="257286"/>
      </dsp:txXfrm>
    </dsp:sp>
    <dsp:sp modelId="{02CA27A2-6B6C-4734-ABA4-6872EFA197C6}">
      <dsp:nvSpPr>
        <dsp:cNvPr id="0" name=""/>
        <dsp:cNvSpPr/>
      </dsp:nvSpPr>
      <dsp:spPr>
        <a:xfrm rot="5400000">
          <a:off x="3456790" y="-2847610"/>
          <a:ext cx="557453" cy="62703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nl-NL" sz="1400" kern="1200" dirty="0"/>
            <a:t>Identificatie</a:t>
          </a:r>
        </a:p>
        <a:p>
          <a:pPr marL="114300" lvl="1" indent="-114300" algn="l" defTabSz="622300">
            <a:lnSpc>
              <a:spcPct val="90000"/>
            </a:lnSpc>
            <a:spcBef>
              <a:spcPct val="0"/>
            </a:spcBef>
            <a:spcAft>
              <a:spcPct val="15000"/>
            </a:spcAft>
            <a:buChar char="•"/>
          </a:pPr>
          <a:r>
            <a:rPr lang="nl-NL" sz="1400" kern="1200" dirty="0"/>
            <a:t>Registratie</a:t>
          </a:r>
        </a:p>
      </dsp:txBody>
      <dsp:txXfrm rot="-5400000">
        <a:off x="600335" y="36058"/>
        <a:ext cx="6243152" cy="503027"/>
      </dsp:txXfrm>
    </dsp:sp>
    <dsp:sp modelId="{485C6603-AD26-4CF4-B1DD-6FA51A311DA7}">
      <dsp:nvSpPr>
        <dsp:cNvPr id="0" name=""/>
        <dsp:cNvSpPr/>
      </dsp:nvSpPr>
      <dsp:spPr>
        <a:xfrm rot="5400000">
          <a:off x="-128643" y="885491"/>
          <a:ext cx="857620" cy="6003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nl-NL" sz="600" kern="1200" dirty="0"/>
            <a:t>TBC -Onderzoek</a:t>
          </a:r>
        </a:p>
      </dsp:txBody>
      <dsp:txXfrm rot="-5400000">
        <a:off x="0" y="1057015"/>
        <a:ext cx="600334" cy="257286"/>
      </dsp:txXfrm>
    </dsp:sp>
    <dsp:sp modelId="{876DC4FC-4A00-4DC2-A534-7D629ED40099}">
      <dsp:nvSpPr>
        <dsp:cNvPr id="0" name=""/>
        <dsp:cNvSpPr/>
      </dsp:nvSpPr>
      <dsp:spPr>
        <a:xfrm rot="5400000">
          <a:off x="3456790" y="-2099607"/>
          <a:ext cx="557453" cy="62703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nl-NL" sz="1400" kern="1200" dirty="0"/>
            <a:t>Onderzoek naar TBC (</a:t>
          </a:r>
          <a:r>
            <a:rPr lang="nl-NL" sz="1400" kern="1200" dirty="0">
              <a:hlinkClick xmlns:r="http://schemas.openxmlformats.org/officeDocument/2006/relationships" r:id="rId1"/>
            </a:rPr>
            <a:t>Bijlage Vrijstelling tbc-plicht (ind.nl)</a:t>
          </a:r>
          <a:r>
            <a:rPr lang="nl-NL" sz="1400" kern="1200" dirty="0"/>
            <a:t>)</a:t>
          </a:r>
        </a:p>
        <a:p>
          <a:pPr marL="114300" lvl="1" indent="-114300" algn="l" defTabSz="622300">
            <a:lnSpc>
              <a:spcPct val="90000"/>
            </a:lnSpc>
            <a:spcBef>
              <a:spcPct val="0"/>
            </a:spcBef>
            <a:spcAft>
              <a:spcPct val="15000"/>
            </a:spcAft>
            <a:buChar char="•"/>
          </a:pPr>
          <a:r>
            <a:rPr lang="nl-NL" sz="1400" kern="1200" dirty="0"/>
            <a:t>Geen TBC? Dan start de asielprocedure</a:t>
          </a:r>
        </a:p>
      </dsp:txBody>
      <dsp:txXfrm rot="-5400000">
        <a:off x="600335" y="784061"/>
        <a:ext cx="6243152" cy="503027"/>
      </dsp:txXfrm>
    </dsp:sp>
    <dsp:sp modelId="{4FCE1A39-9BB7-4309-8AD4-8786676AD1A9}">
      <dsp:nvSpPr>
        <dsp:cNvPr id="0" name=""/>
        <dsp:cNvSpPr/>
      </dsp:nvSpPr>
      <dsp:spPr>
        <a:xfrm rot="5400000">
          <a:off x="-128643" y="1753700"/>
          <a:ext cx="857620" cy="6003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nl-NL" sz="600" kern="1200" dirty="0"/>
            <a:t>Aanmeldgehoor</a:t>
          </a:r>
        </a:p>
      </dsp:txBody>
      <dsp:txXfrm rot="-5400000">
        <a:off x="0" y="1925224"/>
        <a:ext cx="600334" cy="257286"/>
      </dsp:txXfrm>
    </dsp:sp>
    <dsp:sp modelId="{6606C621-6B00-4C39-91F1-979BE284D472}">
      <dsp:nvSpPr>
        <dsp:cNvPr id="0" name=""/>
        <dsp:cNvSpPr/>
      </dsp:nvSpPr>
      <dsp:spPr>
        <a:xfrm rot="5400000">
          <a:off x="3336584" y="-1231398"/>
          <a:ext cx="797866" cy="62703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nl-NL" sz="1400" kern="1200" dirty="0"/>
            <a:t>Binnen een aantal maanden gesprek IND-medewerker</a:t>
          </a:r>
        </a:p>
        <a:p>
          <a:pPr marL="114300" lvl="1" indent="-114300" algn="l" defTabSz="622300">
            <a:lnSpc>
              <a:spcPct val="90000"/>
            </a:lnSpc>
            <a:spcBef>
              <a:spcPct val="0"/>
            </a:spcBef>
            <a:spcAft>
              <a:spcPct val="15000"/>
            </a:spcAft>
            <a:buChar char="•"/>
          </a:pPr>
          <a:r>
            <a:rPr lang="nl-NL" sz="1400" kern="1200" dirty="0"/>
            <a:t>Vragen over de persoon, de reis naar NL en reden van aanvraag</a:t>
          </a:r>
        </a:p>
        <a:p>
          <a:pPr marL="114300" lvl="1" indent="-114300" algn="l" defTabSz="622300">
            <a:lnSpc>
              <a:spcPct val="90000"/>
            </a:lnSpc>
            <a:spcBef>
              <a:spcPct val="0"/>
            </a:spcBef>
            <a:spcAft>
              <a:spcPct val="15000"/>
            </a:spcAft>
            <a:buChar char="•"/>
          </a:pPr>
          <a:r>
            <a:rPr lang="nl-NL" sz="1400" kern="1200" dirty="0"/>
            <a:t>Niet  -&gt;  AMV jonger dan 12</a:t>
          </a:r>
        </a:p>
      </dsp:txBody>
      <dsp:txXfrm rot="-5400000">
        <a:off x="600335" y="1543800"/>
        <a:ext cx="6231416" cy="719968"/>
      </dsp:txXfrm>
    </dsp:sp>
    <dsp:sp modelId="{E1F8A3A8-378D-4F55-B897-E6515C67F990}">
      <dsp:nvSpPr>
        <dsp:cNvPr id="0" name=""/>
        <dsp:cNvSpPr/>
      </dsp:nvSpPr>
      <dsp:spPr>
        <a:xfrm rot="5400000">
          <a:off x="-128643" y="2705173"/>
          <a:ext cx="857620" cy="6003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nl-NL" sz="600" kern="1200" dirty="0"/>
            <a:t>RTV: Voorbereiding AA</a:t>
          </a:r>
        </a:p>
      </dsp:txBody>
      <dsp:txXfrm rot="-5400000">
        <a:off x="0" y="2876697"/>
        <a:ext cx="600334" cy="257286"/>
      </dsp:txXfrm>
    </dsp:sp>
    <dsp:sp modelId="{468E1EB6-F29B-4387-B8A2-B03DC72CD0F8}">
      <dsp:nvSpPr>
        <dsp:cNvPr id="0" name=""/>
        <dsp:cNvSpPr/>
      </dsp:nvSpPr>
      <dsp:spPr>
        <a:xfrm rot="5400000">
          <a:off x="3253319" y="-279925"/>
          <a:ext cx="964394" cy="62703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nl-NL" sz="1400" kern="1200" dirty="0"/>
            <a:t>Rust en voorbereidingstijd. Tijdens deze periode voorbereiden op de Algemene Asielprocedure in een AZC van het COA in een andere plaats.</a:t>
          </a:r>
        </a:p>
      </dsp:txBody>
      <dsp:txXfrm rot="-5400000">
        <a:off x="600334" y="2420138"/>
        <a:ext cx="6223287" cy="870238"/>
      </dsp:txXfrm>
    </dsp:sp>
    <dsp:sp modelId="{21E66F74-8B47-4A98-9997-C1412E05179A}">
      <dsp:nvSpPr>
        <dsp:cNvPr id="0" name=""/>
        <dsp:cNvSpPr/>
      </dsp:nvSpPr>
      <dsp:spPr>
        <a:xfrm rot="5400000">
          <a:off x="-128643" y="3453176"/>
          <a:ext cx="857620" cy="6003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nl-NL" sz="600" kern="1200" dirty="0"/>
            <a:t>Algemene Asielprocedure</a:t>
          </a:r>
        </a:p>
      </dsp:txBody>
      <dsp:txXfrm rot="-5400000">
        <a:off x="0" y="3624700"/>
        <a:ext cx="600334" cy="257286"/>
      </dsp:txXfrm>
    </dsp:sp>
    <dsp:sp modelId="{04B13890-D78C-42BF-9802-3BCCFC544104}">
      <dsp:nvSpPr>
        <dsp:cNvPr id="0" name=""/>
        <dsp:cNvSpPr/>
      </dsp:nvSpPr>
      <dsp:spPr>
        <a:xfrm rot="5400000">
          <a:off x="3456790" y="452390"/>
          <a:ext cx="557453" cy="62703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nl-NL" sz="1400" kern="1200" dirty="0"/>
            <a:t>6 dagen + eventuele verlenging</a:t>
          </a:r>
        </a:p>
      </dsp:txBody>
      <dsp:txXfrm rot="-5400000">
        <a:off x="600335" y="3336059"/>
        <a:ext cx="6243152" cy="5030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60EFC-6253-4B0B-A59C-712F0865BCDE}">
      <dsp:nvSpPr>
        <dsp:cNvPr id="0" name=""/>
        <dsp:cNvSpPr/>
      </dsp:nvSpPr>
      <dsp:spPr>
        <a:xfrm rot="5400000">
          <a:off x="-139972" y="141136"/>
          <a:ext cx="933152" cy="65320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NL" sz="1000" kern="1200" dirty="0"/>
            <a:t>Dag 1 en 2</a:t>
          </a:r>
        </a:p>
      </dsp:txBody>
      <dsp:txXfrm rot="-5400000">
        <a:off x="1" y="327766"/>
        <a:ext cx="653206" cy="279946"/>
      </dsp:txXfrm>
    </dsp:sp>
    <dsp:sp modelId="{4F83F995-0B15-4D22-86D0-4C6A3D31C0EE}">
      <dsp:nvSpPr>
        <dsp:cNvPr id="0" name=""/>
        <dsp:cNvSpPr/>
      </dsp:nvSpPr>
      <dsp:spPr>
        <a:xfrm rot="5400000">
          <a:off x="3458678" y="-2804308"/>
          <a:ext cx="606549" cy="621749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nl-NL" sz="1600" b="1" kern="1200" dirty="0"/>
            <a:t>	</a:t>
          </a:r>
          <a:r>
            <a:rPr lang="nl-NL" sz="1400" b="0" kern="1200" dirty="0"/>
            <a:t>U vertelt uw asielverhaal tijdens het ‘nader gehoor’ met de IND</a:t>
          </a:r>
        </a:p>
      </dsp:txBody>
      <dsp:txXfrm rot="-5400000">
        <a:off x="653207" y="30772"/>
        <a:ext cx="6187884" cy="547331"/>
      </dsp:txXfrm>
    </dsp:sp>
    <dsp:sp modelId="{EC2F9F44-392A-493D-95AF-11CDFF40905F}">
      <dsp:nvSpPr>
        <dsp:cNvPr id="0" name=""/>
        <dsp:cNvSpPr/>
      </dsp:nvSpPr>
      <dsp:spPr>
        <a:xfrm rot="5400000">
          <a:off x="-139972" y="955016"/>
          <a:ext cx="933152" cy="65320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NL" sz="1000" kern="1200" dirty="0"/>
            <a:t>Dag 3 en 4</a:t>
          </a:r>
        </a:p>
      </dsp:txBody>
      <dsp:txXfrm rot="-5400000">
        <a:off x="1" y="1141646"/>
        <a:ext cx="653206" cy="279946"/>
      </dsp:txXfrm>
    </dsp:sp>
    <dsp:sp modelId="{E63A5E6B-7656-4FC1-B3B5-AEB4F9669B81}">
      <dsp:nvSpPr>
        <dsp:cNvPr id="0" name=""/>
        <dsp:cNvSpPr/>
      </dsp:nvSpPr>
      <dsp:spPr>
        <a:xfrm rot="5400000">
          <a:off x="3458678" y="-2031740"/>
          <a:ext cx="606549" cy="621749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nl-NL" sz="1600" b="1" kern="1200" dirty="0"/>
            <a:t>	</a:t>
          </a:r>
          <a:r>
            <a:rPr lang="nl-NL" sz="1400" b="0" kern="1200" dirty="0"/>
            <a:t>Bespreken verslag nader gehoor met een advocaat</a:t>
          </a:r>
        </a:p>
      </dsp:txBody>
      <dsp:txXfrm rot="-5400000">
        <a:off x="653207" y="803340"/>
        <a:ext cx="6187884" cy="547331"/>
      </dsp:txXfrm>
    </dsp:sp>
    <dsp:sp modelId="{9AF4A9DD-654D-41A9-833E-7EDB91728429}">
      <dsp:nvSpPr>
        <dsp:cNvPr id="0" name=""/>
        <dsp:cNvSpPr/>
      </dsp:nvSpPr>
      <dsp:spPr>
        <a:xfrm rot="5400000">
          <a:off x="-139972" y="1768896"/>
          <a:ext cx="933152" cy="65320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NL" sz="1000" kern="1200" dirty="0"/>
            <a:t>Dag 5</a:t>
          </a:r>
        </a:p>
      </dsp:txBody>
      <dsp:txXfrm rot="-5400000">
        <a:off x="1" y="1955526"/>
        <a:ext cx="653206" cy="279946"/>
      </dsp:txXfrm>
    </dsp:sp>
    <dsp:sp modelId="{5508941F-901E-4D53-B096-C56E5BE32178}">
      <dsp:nvSpPr>
        <dsp:cNvPr id="0" name=""/>
        <dsp:cNvSpPr/>
      </dsp:nvSpPr>
      <dsp:spPr>
        <a:xfrm rot="5400000">
          <a:off x="3458678" y="-1150030"/>
          <a:ext cx="606549" cy="621749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nl-NL" sz="1600" b="1" kern="1200" dirty="0"/>
            <a:t>	</a:t>
          </a:r>
          <a:r>
            <a:rPr lang="nl-NL" sz="1400" b="0" kern="1200" dirty="0"/>
            <a:t>Eerste beslissing van de IND</a:t>
          </a:r>
        </a:p>
      </dsp:txBody>
      <dsp:txXfrm rot="-5400000">
        <a:off x="653207" y="1685050"/>
        <a:ext cx="6187884" cy="547331"/>
      </dsp:txXfrm>
    </dsp:sp>
    <dsp:sp modelId="{074BAD9C-BB62-42AC-AFF3-494FECEE3123}">
      <dsp:nvSpPr>
        <dsp:cNvPr id="0" name=""/>
        <dsp:cNvSpPr/>
      </dsp:nvSpPr>
      <dsp:spPr>
        <a:xfrm rot="5400000">
          <a:off x="-139972" y="2582776"/>
          <a:ext cx="933152" cy="65320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NL" sz="1000" kern="1200" dirty="0"/>
            <a:t>Dag 6 en 7</a:t>
          </a:r>
        </a:p>
      </dsp:txBody>
      <dsp:txXfrm rot="-5400000">
        <a:off x="1" y="2769406"/>
        <a:ext cx="653206" cy="279946"/>
      </dsp:txXfrm>
    </dsp:sp>
    <dsp:sp modelId="{A555114A-6FED-4492-80CF-E8DDFAE88B1F}">
      <dsp:nvSpPr>
        <dsp:cNvPr id="0" name=""/>
        <dsp:cNvSpPr/>
      </dsp:nvSpPr>
      <dsp:spPr>
        <a:xfrm rot="5400000">
          <a:off x="3458678" y="-362668"/>
          <a:ext cx="606549" cy="621749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nl-NL" sz="1600" b="1" kern="1200" dirty="0"/>
            <a:t>	</a:t>
          </a:r>
          <a:r>
            <a:rPr lang="nl-NL" sz="1400" b="0" kern="1200" dirty="0"/>
            <a:t>Reactie op beslissing (zienswijze) door een advocaat</a:t>
          </a:r>
        </a:p>
      </dsp:txBody>
      <dsp:txXfrm rot="-5400000">
        <a:off x="653207" y="2472412"/>
        <a:ext cx="6187884" cy="547331"/>
      </dsp:txXfrm>
    </dsp:sp>
    <dsp:sp modelId="{2655DFEC-26C4-47A1-B4E8-F5C043BA4A0A}">
      <dsp:nvSpPr>
        <dsp:cNvPr id="0" name=""/>
        <dsp:cNvSpPr/>
      </dsp:nvSpPr>
      <dsp:spPr>
        <a:xfrm rot="5400000">
          <a:off x="-139972" y="3396656"/>
          <a:ext cx="933152" cy="65320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NL" sz="1000" kern="1200" dirty="0"/>
            <a:t>Dag 8 en 9</a:t>
          </a:r>
          <a:endParaRPr lang="nl-NL" sz="1000" b="1" kern="1200" dirty="0"/>
        </a:p>
      </dsp:txBody>
      <dsp:txXfrm rot="-5400000">
        <a:off x="1" y="3583286"/>
        <a:ext cx="653206" cy="279946"/>
      </dsp:txXfrm>
    </dsp:sp>
    <dsp:sp modelId="{BEC62606-8FAD-4E32-922A-C4F563ED3806}">
      <dsp:nvSpPr>
        <dsp:cNvPr id="0" name=""/>
        <dsp:cNvSpPr/>
      </dsp:nvSpPr>
      <dsp:spPr>
        <a:xfrm rot="5400000">
          <a:off x="3458678" y="434143"/>
          <a:ext cx="606549" cy="621749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nl-NL" sz="1600" b="1" kern="1200" dirty="0"/>
            <a:t>	</a:t>
          </a:r>
          <a:r>
            <a:rPr lang="nl-NL" sz="1400" b="0" kern="1200" dirty="0"/>
            <a:t>Tweede beslissing IND</a:t>
          </a:r>
        </a:p>
      </dsp:txBody>
      <dsp:txXfrm rot="-5400000">
        <a:off x="653207" y="3269224"/>
        <a:ext cx="6187884" cy="5473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8" name="Rectangle 10"/>
          <p:cNvSpPr>
            <a:spLocks noGrp="1" noChangeArrowheads="1"/>
          </p:cNvSpPr>
          <p:nvPr>
            <p:ph type="hdr" sz="quarter"/>
          </p:nvPr>
        </p:nvSpPr>
        <p:spPr bwMode="auto">
          <a:xfrm>
            <a:off x="533400" y="176213"/>
            <a:ext cx="57912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a:lvl1pPr>
          </a:lstStyle>
          <a:p>
            <a:endParaRPr lang="en-US"/>
          </a:p>
        </p:txBody>
      </p:sp>
      <p:sp>
        <p:nvSpPr>
          <p:cNvPr id="17419" name="Rectangle 11"/>
          <p:cNvSpPr>
            <a:spLocks noGrp="1" noChangeArrowheads="1"/>
          </p:cNvSpPr>
          <p:nvPr>
            <p:ph type="dt" idx="1"/>
          </p:nvPr>
        </p:nvSpPr>
        <p:spPr bwMode="auto">
          <a:xfrm>
            <a:off x="533400" y="0"/>
            <a:ext cx="5791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a:lvl1pPr>
          </a:lstStyle>
          <a:p>
            <a:fld id="{469B23FE-0B98-4115-A381-8C853B8EA07C}" type="datetime1">
              <a:rPr lang="en-US"/>
              <a:pPr/>
              <a:t>11/16/2023</a:t>
            </a:fld>
            <a:endParaRPr lang="en-US"/>
          </a:p>
        </p:txBody>
      </p:sp>
      <p:sp>
        <p:nvSpPr>
          <p:cNvPr id="17420" name="Rectangle 12"/>
          <p:cNvSpPr>
            <a:spLocks noChangeArrowheads="1"/>
          </p:cNvSpPr>
          <p:nvPr/>
        </p:nvSpPr>
        <p:spPr bwMode="auto">
          <a:xfrm>
            <a:off x="533400" y="8763000"/>
            <a:ext cx="518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r>
              <a:rPr lang="en-US" sz="1000"/>
              <a:t>Gemeente Zwolle</a:t>
            </a:r>
          </a:p>
        </p:txBody>
      </p:sp>
      <p:sp>
        <p:nvSpPr>
          <p:cNvPr id="17421" name="Rectangle 13"/>
          <p:cNvSpPr>
            <a:spLocks noChangeArrowheads="1"/>
          </p:cNvSpPr>
          <p:nvPr/>
        </p:nvSpPr>
        <p:spPr bwMode="auto">
          <a:xfrm>
            <a:off x="5867400" y="8915400"/>
            <a:ext cx="45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r"/>
            <a:fld id="{80C0643F-E609-439C-B876-745B61D3B6A7}" type="slidenum">
              <a:rPr lang="en-US" sz="1000"/>
              <a:pPr algn="r"/>
              <a:t>‹nr.›</a:t>
            </a:fld>
            <a:endParaRPr lang="en-US" sz="1000"/>
          </a:p>
        </p:txBody>
      </p:sp>
    </p:spTree>
    <p:extLst>
      <p:ext uri="{BB962C8B-B14F-4D97-AF65-F5344CB8AC3E}">
        <p14:creationId xmlns:p14="http://schemas.microsoft.com/office/powerpoint/2010/main" val="2146347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33400" y="176213"/>
            <a:ext cx="57912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a:lvl1pPr>
          </a:lstStyle>
          <a:p>
            <a:endParaRPr lang="en-US"/>
          </a:p>
        </p:txBody>
      </p:sp>
      <p:sp>
        <p:nvSpPr>
          <p:cNvPr id="4099" name="Rectangle 3"/>
          <p:cNvSpPr>
            <a:spLocks noGrp="1" noChangeArrowheads="1"/>
          </p:cNvSpPr>
          <p:nvPr>
            <p:ph type="dt" idx="1"/>
          </p:nvPr>
        </p:nvSpPr>
        <p:spPr bwMode="auto">
          <a:xfrm>
            <a:off x="533400" y="0"/>
            <a:ext cx="5791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a:lvl1pPr>
          </a:lstStyle>
          <a:p>
            <a:fld id="{D1C153C7-437D-49D9-961B-0BBC8F454054}" type="datetime1">
              <a:rPr lang="en-US"/>
              <a:pPr/>
              <a:t>11/16/2023</a:t>
            </a:fld>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139825" y="4433888"/>
            <a:ext cx="45751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Klik om het opmaakprofiel van de modeltekst te bewerken</a:t>
            </a:r>
          </a:p>
          <a:p>
            <a:pPr lvl="1"/>
            <a:r>
              <a:rPr lang="en-US"/>
              <a:t>Tweede niveau</a:t>
            </a:r>
          </a:p>
          <a:p>
            <a:pPr lvl="2"/>
            <a:r>
              <a:rPr lang="en-US"/>
              <a:t>Derde niveau</a:t>
            </a:r>
          </a:p>
          <a:p>
            <a:pPr lvl="3"/>
            <a:r>
              <a:rPr lang="en-US"/>
              <a:t>Vierde niveau</a:t>
            </a:r>
          </a:p>
          <a:p>
            <a:pPr lvl="4"/>
            <a:r>
              <a:rPr lang="en-US"/>
              <a:t>Vijfde niveau</a:t>
            </a:r>
          </a:p>
        </p:txBody>
      </p:sp>
      <p:sp>
        <p:nvSpPr>
          <p:cNvPr id="4102" name="Rectangle 6"/>
          <p:cNvSpPr>
            <a:spLocks noGrp="1" noChangeArrowheads="1"/>
          </p:cNvSpPr>
          <p:nvPr>
            <p:ph type="ftr" sz="quarter" idx="4"/>
          </p:nvPr>
        </p:nvSpPr>
        <p:spPr bwMode="auto">
          <a:xfrm>
            <a:off x="533400" y="8763000"/>
            <a:ext cx="518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000"/>
            </a:lvl1pPr>
          </a:lstStyle>
          <a:p>
            <a:r>
              <a:rPr lang="en-US"/>
              <a:t>Gemeente Zwolle</a:t>
            </a:r>
          </a:p>
        </p:txBody>
      </p:sp>
      <p:sp>
        <p:nvSpPr>
          <p:cNvPr id="4103" name="Rectangle 7"/>
          <p:cNvSpPr>
            <a:spLocks noGrp="1" noChangeArrowheads="1"/>
          </p:cNvSpPr>
          <p:nvPr>
            <p:ph type="sldNum" sz="quarter" idx="5"/>
          </p:nvPr>
        </p:nvSpPr>
        <p:spPr bwMode="auto">
          <a:xfrm>
            <a:off x="5867400" y="8915400"/>
            <a:ext cx="45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1000"/>
            </a:lvl1pPr>
          </a:lstStyle>
          <a:p>
            <a:fld id="{A7A09D6D-848C-42E8-95B8-36ABC500CE41}" type="slidenum">
              <a:rPr lang="en-US"/>
              <a:pPr/>
              <a:t>‹nr.›</a:t>
            </a:fld>
            <a:endParaRPr lang="en-US"/>
          </a:p>
        </p:txBody>
      </p:sp>
    </p:spTree>
    <p:extLst>
      <p:ext uri="{BB962C8B-B14F-4D97-AF65-F5344CB8AC3E}">
        <p14:creationId xmlns:p14="http://schemas.microsoft.com/office/powerpoint/2010/main" val="2653593550"/>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90500" indent="95250" algn="l" rtl="0" eaLnBrk="0" fontAlgn="base" hangingPunct="0">
      <a:spcBef>
        <a:spcPct val="30000"/>
      </a:spcBef>
      <a:spcAft>
        <a:spcPct val="0"/>
      </a:spcAft>
      <a:buChar char="•"/>
      <a:defRPr sz="1200" kern="1200">
        <a:solidFill>
          <a:schemeClr val="tx1"/>
        </a:solidFill>
        <a:latin typeface="Arial" charset="0"/>
        <a:ea typeface="+mn-ea"/>
        <a:cs typeface="+mn-cs"/>
      </a:defRPr>
    </a:lvl2pPr>
    <a:lvl3pPr marL="476250" algn="l" rtl="0" eaLnBrk="0" fontAlgn="base" hangingPunct="0">
      <a:spcBef>
        <a:spcPct val="30000"/>
      </a:spcBef>
      <a:spcAft>
        <a:spcPct val="0"/>
      </a:spcAft>
      <a:defRPr sz="1200" kern="1200">
        <a:solidFill>
          <a:schemeClr val="tx1"/>
        </a:solidFill>
        <a:latin typeface="Arial" charset="0"/>
        <a:ea typeface="+mn-ea"/>
        <a:cs typeface="+mn-cs"/>
      </a:defRPr>
    </a:lvl3pPr>
    <a:lvl4pPr marL="666750" indent="95250" algn="l" rtl="0" eaLnBrk="0" fontAlgn="base" hangingPunct="0">
      <a:spcBef>
        <a:spcPct val="30000"/>
      </a:spcBef>
      <a:spcAft>
        <a:spcPct val="0"/>
      </a:spcAft>
      <a:buChar char="•"/>
      <a:defRPr sz="1200" kern="1200">
        <a:solidFill>
          <a:schemeClr val="tx1"/>
        </a:solidFill>
        <a:latin typeface="Arial" charset="0"/>
        <a:ea typeface="+mn-ea"/>
        <a:cs typeface="+mn-cs"/>
      </a:defRPr>
    </a:lvl4pPr>
    <a:lvl5pPr marL="9525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10604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1267" name="Rectangle 3"/>
          <p:cNvSpPr>
            <a:spLocks noGrp="1" noChangeArrowheads="1"/>
          </p:cNvSpPr>
          <p:nvPr>
            <p:ph type="ctrTitle"/>
          </p:nvPr>
        </p:nvSpPr>
        <p:spPr>
          <a:xfrm>
            <a:off x="1054100" y="3262313"/>
            <a:ext cx="6884988" cy="1100137"/>
          </a:xfrm>
        </p:spPr>
        <p:txBody>
          <a:bodyPr/>
          <a:lstStyle>
            <a:lvl1pPr>
              <a:defRPr sz="3600"/>
            </a:lvl1pPr>
          </a:lstStyle>
          <a:p>
            <a:pPr lvl="0"/>
            <a:r>
              <a:rPr lang="nl-NL" noProof="0"/>
              <a:t>Klik om stijl te bewerken</a:t>
            </a:r>
            <a:endParaRPr lang="en-US" noProof="0"/>
          </a:p>
        </p:txBody>
      </p:sp>
      <p:sp>
        <p:nvSpPr>
          <p:cNvPr id="11268" name="Rectangle 4"/>
          <p:cNvSpPr>
            <a:spLocks noGrp="1" noChangeArrowheads="1"/>
          </p:cNvSpPr>
          <p:nvPr>
            <p:ph type="subTitle" idx="1"/>
          </p:nvPr>
        </p:nvSpPr>
        <p:spPr>
          <a:xfrm>
            <a:off x="1054100" y="4362450"/>
            <a:ext cx="6884988" cy="838200"/>
          </a:xfrm>
        </p:spPr>
        <p:txBody>
          <a:bodyPr/>
          <a:lstStyle>
            <a:lvl1pPr>
              <a:defRPr sz="3600"/>
            </a:lvl1pPr>
          </a:lstStyle>
          <a:p>
            <a:pPr lvl="0"/>
            <a:r>
              <a:rPr lang="nl-NL" noProof="0"/>
              <a:t>Klikken om de ondertitelstijl van het model te bewerken</a:t>
            </a:r>
            <a:endParaRPr lang="en-US" noProof="0"/>
          </a:p>
        </p:txBody>
      </p:sp>
      <p:sp>
        <p:nvSpPr>
          <p:cNvPr id="11269" name="Rectangle 5"/>
          <p:cNvSpPr>
            <a:spLocks noGrp="1" noChangeArrowheads="1"/>
          </p:cNvSpPr>
          <p:nvPr>
            <p:ph type="dt" sz="half" idx="2"/>
          </p:nvPr>
        </p:nvSpPr>
        <p:spPr>
          <a:xfrm>
            <a:off x="1060450" y="6553200"/>
            <a:ext cx="1905000" cy="306388"/>
          </a:xfrm>
        </p:spPr>
        <p:txBody>
          <a:bodyPr/>
          <a:lstStyle>
            <a:lvl1pPr>
              <a:defRPr/>
            </a:lvl1pPr>
          </a:lstStyle>
          <a:p>
            <a:fld id="{BB6FAA32-592A-4035-B6E2-62200E81B0A8}" type="datetime1">
              <a:rPr lang="nl-NL"/>
              <a:pPr/>
              <a:t>16-11-2023</a:t>
            </a:fld>
            <a:endParaRPr lang="nl-NL"/>
          </a:p>
        </p:txBody>
      </p:sp>
      <p:sp>
        <p:nvSpPr>
          <p:cNvPr id="11270" name="Rectangle 6"/>
          <p:cNvSpPr>
            <a:spLocks noGrp="1" noChangeArrowheads="1"/>
          </p:cNvSpPr>
          <p:nvPr>
            <p:ph type="sldNum" sz="quarter" idx="4"/>
          </p:nvPr>
        </p:nvSpPr>
        <p:spPr>
          <a:xfrm>
            <a:off x="8604250" y="6553200"/>
            <a:ext cx="363538" cy="306388"/>
          </a:xfrm>
        </p:spPr>
        <p:txBody>
          <a:bodyPr/>
          <a:lstStyle>
            <a:lvl1pPr>
              <a:defRPr/>
            </a:lvl1pPr>
          </a:lstStyle>
          <a:p>
            <a:fld id="{CB7C6F57-76B8-4A75-8915-BB9BB3FB42B5}" type="slidenum">
              <a:rPr lang="nl-NL"/>
              <a:pPr/>
              <a:t>‹nr.›</a:t>
            </a:fld>
            <a:endParaRPr lang="nl-NL"/>
          </a:p>
        </p:txBody>
      </p:sp>
      <p:pic>
        <p:nvPicPr>
          <p:cNvPr id="11279" name="Picture 15" descr="U:\Anja Cronenberg\ha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4763"/>
            <a:ext cx="606425" cy="1039812"/>
          </a:xfrm>
          <a:prstGeom prst="rect">
            <a:avLst/>
          </a:prstGeom>
          <a:noFill/>
          <a:extLst>
            <a:ext uri="{909E8E84-426E-40DD-AFC4-6F175D3DCCD1}">
              <a14:hiddenFill xmlns:a14="http://schemas.microsoft.com/office/drawing/2010/main">
                <a:solidFill>
                  <a:srgbClr val="FFFFFF"/>
                </a:solidFill>
              </a14:hiddenFill>
            </a:ext>
          </a:extLst>
        </p:spPr>
      </p:pic>
      <p:sp>
        <p:nvSpPr>
          <p:cNvPr id="11280" name="Rectangle 16"/>
          <p:cNvSpPr>
            <a:spLocks noGrp="1" noChangeArrowheads="1"/>
          </p:cNvSpPr>
          <p:nvPr>
            <p:ph type="ftr" sz="quarter" idx="3"/>
          </p:nvPr>
        </p:nvSpPr>
        <p:spPr/>
        <p:txBody>
          <a:bodyPr/>
          <a:lstStyle>
            <a:lvl1pPr>
              <a:defRPr/>
            </a:lvl1pPr>
          </a:lstStyle>
          <a:p>
            <a:r>
              <a:rPr lang="nl-NL"/>
              <a:t>kijk</a:t>
            </a:r>
          </a:p>
        </p:txBody>
      </p:sp>
      <p:sp>
        <p:nvSpPr>
          <p:cNvPr id="11285" name="Rectangle 21"/>
          <p:cNvSpPr>
            <a:spLocks noChangeArrowheads="1"/>
          </p:cNvSpPr>
          <p:nvPr/>
        </p:nvSpPr>
        <p:spPr bwMode="auto">
          <a:xfrm>
            <a:off x="8081963" y="0"/>
            <a:ext cx="1062037" cy="10620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11286" name="Picture 22" descr="U:\Anja Cronenberg\beeldmerk_trans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588"/>
            <a:ext cx="1066800" cy="1062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5F9D0874-C6DE-4C3F-AC56-B133566A450C}" type="datetime1">
              <a:rPr lang="nl-NL"/>
              <a:pPr/>
              <a:t>16-11-2023</a:t>
            </a:fld>
            <a:endParaRPr lang="nl-NL"/>
          </a:p>
        </p:txBody>
      </p:sp>
      <p:sp>
        <p:nvSpPr>
          <p:cNvPr id="5" name="Tijdelijke aanduiding voor dianummer 4"/>
          <p:cNvSpPr>
            <a:spLocks noGrp="1"/>
          </p:cNvSpPr>
          <p:nvPr>
            <p:ph type="sldNum" sz="quarter" idx="11"/>
          </p:nvPr>
        </p:nvSpPr>
        <p:spPr/>
        <p:txBody>
          <a:bodyPr/>
          <a:lstStyle>
            <a:lvl1pPr>
              <a:defRPr/>
            </a:lvl1pPr>
          </a:lstStyle>
          <a:p>
            <a:fld id="{7C86EA5C-D869-47E2-AECB-2583E9660A8E}" type="slidenum">
              <a:rPr lang="nl-NL"/>
              <a:pPr/>
              <a:t>‹nr.›</a:t>
            </a:fld>
            <a:endParaRPr lang="nl-NL"/>
          </a:p>
        </p:txBody>
      </p:sp>
      <p:sp>
        <p:nvSpPr>
          <p:cNvPr id="6" name="Tijdelijke aanduiding voor voettekst 5"/>
          <p:cNvSpPr>
            <a:spLocks noGrp="1"/>
          </p:cNvSpPr>
          <p:nvPr>
            <p:ph type="ftr" sz="quarter" idx="12"/>
          </p:nvPr>
        </p:nvSpPr>
        <p:spPr/>
        <p:txBody>
          <a:bodyPr/>
          <a:lstStyle>
            <a:lvl1pPr>
              <a:defRPr/>
            </a:lvl1pPr>
          </a:lstStyle>
          <a:p>
            <a:r>
              <a:rPr lang="nl-NL"/>
              <a:t>kijk</a:t>
            </a:r>
          </a:p>
        </p:txBody>
      </p:sp>
    </p:spTree>
    <p:extLst>
      <p:ext uri="{BB962C8B-B14F-4D97-AF65-F5344CB8AC3E}">
        <p14:creationId xmlns:p14="http://schemas.microsoft.com/office/powerpoint/2010/main" val="138378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07125" y="1270000"/>
            <a:ext cx="1717675" cy="5054600"/>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1054100" y="1270000"/>
            <a:ext cx="5000625" cy="50546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9D3B0F73-2463-4E47-B267-06BBBF0B78EB}" type="datetime1">
              <a:rPr lang="nl-NL"/>
              <a:pPr/>
              <a:t>16-11-2023</a:t>
            </a:fld>
            <a:endParaRPr lang="nl-NL"/>
          </a:p>
        </p:txBody>
      </p:sp>
      <p:sp>
        <p:nvSpPr>
          <p:cNvPr id="5" name="Tijdelijke aanduiding voor dianummer 4"/>
          <p:cNvSpPr>
            <a:spLocks noGrp="1"/>
          </p:cNvSpPr>
          <p:nvPr>
            <p:ph type="sldNum" sz="quarter" idx="11"/>
          </p:nvPr>
        </p:nvSpPr>
        <p:spPr/>
        <p:txBody>
          <a:bodyPr/>
          <a:lstStyle>
            <a:lvl1pPr>
              <a:defRPr/>
            </a:lvl1pPr>
          </a:lstStyle>
          <a:p>
            <a:fld id="{75BE8D9B-28A0-4CFB-95FA-1521A2A3F27C}" type="slidenum">
              <a:rPr lang="nl-NL"/>
              <a:pPr/>
              <a:t>‹nr.›</a:t>
            </a:fld>
            <a:endParaRPr lang="nl-NL"/>
          </a:p>
        </p:txBody>
      </p:sp>
      <p:sp>
        <p:nvSpPr>
          <p:cNvPr id="6" name="Tijdelijke aanduiding voor voettekst 5"/>
          <p:cNvSpPr>
            <a:spLocks noGrp="1"/>
          </p:cNvSpPr>
          <p:nvPr>
            <p:ph type="ftr" sz="quarter" idx="12"/>
          </p:nvPr>
        </p:nvSpPr>
        <p:spPr/>
        <p:txBody>
          <a:bodyPr/>
          <a:lstStyle>
            <a:lvl1pPr>
              <a:defRPr/>
            </a:lvl1pPr>
          </a:lstStyle>
          <a:p>
            <a:r>
              <a:rPr lang="nl-NL"/>
              <a:t>kijk</a:t>
            </a:r>
          </a:p>
        </p:txBody>
      </p:sp>
    </p:spTree>
    <p:extLst>
      <p:ext uri="{BB962C8B-B14F-4D97-AF65-F5344CB8AC3E}">
        <p14:creationId xmlns:p14="http://schemas.microsoft.com/office/powerpoint/2010/main" val="31319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344663EA-0E71-4B05-AE19-1B25816DCBE0}" type="datetime1">
              <a:rPr lang="nl-NL"/>
              <a:pPr/>
              <a:t>16-11-2023</a:t>
            </a:fld>
            <a:endParaRPr lang="nl-NL"/>
          </a:p>
        </p:txBody>
      </p:sp>
      <p:sp>
        <p:nvSpPr>
          <p:cNvPr id="5" name="Tijdelijke aanduiding voor dianummer 4"/>
          <p:cNvSpPr>
            <a:spLocks noGrp="1"/>
          </p:cNvSpPr>
          <p:nvPr>
            <p:ph type="sldNum" sz="quarter" idx="11"/>
          </p:nvPr>
        </p:nvSpPr>
        <p:spPr/>
        <p:txBody>
          <a:bodyPr/>
          <a:lstStyle>
            <a:lvl1pPr>
              <a:defRPr/>
            </a:lvl1pPr>
          </a:lstStyle>
          <a:p>
            <a:fld id="{876A19E0-301B-46AF-AD14-6EB26308D7FE}" type="slidenum">
              <a:rPr lang="nl-NL"/>
              <a:pPr/>
              <a:t>‹nr.›</a:t>
            </a:fld>
            <a:endParaRPr lang="nl-NL"/>
          </a:p>
        </p:txBody>
      </p:sp>
      <p:sp>
        <p:nvSpPr>
          <p:cNvPr id="6" name="Tijdelijke aanduiding voor voettekst 5"/>
          <p:cNvSpPr>
            <a:spLocks noGrp="1"/>
          </p:cNvSpPr>
          <p:nvPr>
            <p:ph type="ftr" sz="quarter" idx="12"/>
          </p:nvPr>
        </p:nvSpPr>
        <p:spPr/>
        <p:txBody>
          <a:bodyPr/>
          <a:lstStyle>
            <a:lvl1pPr>
              <a:defRPr/>
            </a:lvl1pPr>
          </a:lstStyle>
          <a:p>
            <a:r>
              <a:rPr lang="nl-NL"/>
              <a:t>kijk</a:t>
            </a:r>
          </a:p>
        </p:txBody>
      </p:sp>
    </p:spTree>
    <p:extLst>
      <p:ext uri="{BB962C8B-B14F-4D97-AF65-F5344CB8AC3E}">
        <p14:creationId xmlns:p14="http://schemas.microsoft.com/office/powerpoint/2010/main" val="304742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a:t>Klik om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lvl1pPr>
              <a:defRPr/>
            </a:lvl1pPr>
          </a:lstStyle>
          <a:p>
            <a:fld id="{556F5EDB-4590-409C-B67C-C28D42E2E526}" type="datetime1">
              <a:rPr lang="nl-NL"/>
              <a:pPr/>
              <a:t>16-11-2023</a:t>
            </a:fld>
            <a:endParaRPr lang="nl-NL"/>
          </a:p>
        </p:txBody>
      </p:sp>
      <p:sp>
        <p:nvSpPr>
          <p:cNvPr id="5" name="Tijdelijke aanduiding voor dianummer 4"/>
          <p:cNvSpPr>
            <a:spLocks noGrp="1"/>
          </p:cNvSpPr>
          <p:nvPr>
            <p:ph type="sldNum" sz="quarter" idx="11"/>
          </p:nvPr>
        </p:nvSpPr>
        <p:spPr/>
        <p:txBody>
          <a:bodyPr/>
          <a:lstStyle>
            <a:lvl1pPr>
              <a:defRPr/>
            </a:lvl1pPr>
          </a:lstStyle>
          <a:p>
            <a:fld id="{44EA01FF-8C38-4D54-947F-74F64BF19FD3}" type="slidenum">
              <a:rPr lang="nl-NL"/>
              <a:pPr/>
              <a:t>‹nr.›</a:t>
            </a:fld>
            <a:endParaRPr lang="nl-NL"/>
          </a:p>
        </p:txBody>
      </p:sp>
      <p:sp>
        <p:nvSpPr>
          <p:cNvPr id="6" name="Tijdelijke aanduiding voor voettekst 5"/>
          <p:cNvSpPr>
            <a:spLocks noGrp="1"/>
          </p:cNvSpPr>
          <p:nvPr>
            <p:ph type="ftr" sz="quarter" idx="12"/>
          </p:nvPr>
        </p:nvSpPr>
        <p:spPr/>
        <p:txBody>
          <a:bodyPr/>
          <a:lstStyle>
            <a:lvl1pPr>
              <a:defRPr/>
            </a:lvl1pPr>
          </a:lstStyle>
          <a:p>
            <a:r>
              <a:rPr lang="nl-NL"/>
              <a:t>kijk</a:t>
            </a:r>
          </a:p>
        </p:txBody>
      </p:sp>
    </p:spTree>
    <p:extLst>
      <p:ext uri="{BB962C8B-B14F-4D97-AF65-F5344CB8AC3E}">
        <p14:creationId xmlns:p14="http://schemas.microsoft.com/office/powerpoint/2010/main" val="4118800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1054100" y="2133600"/>
            <a:ext cx="33591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565650" y="2133600"/>
            <a:ext cx="33591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fld id="{4915E308-2ACB-4FE4-8C82-6D57ADE8A6D2}" type="datetime1">
              <a:rPr lang="nl-NL"/>
              <a:pPr/>
              <a:t>16-11-2023</a:t>
            </a:fld>
            <a:endParaRPr lang="nl-NL"/>
          </a:p>
        </p:txBody>
      </p:sp>
      <p:sp>
        <p:nvSpPr>
          <p:cNvPr id="6" name="Tijdelijke aanduiding voor dianummer 5"/>
          <p:cNvSpPr>
            <a:spLocks noGrp="1"/>
          </p:cNvSpPr>
          <p:nvPr>
            <p:ph type="sldNum" sz="quarter" idx="11"/>
          </p:nvPr>
        </p:nvSpPr>
        <p:spPr/>
        <p:txBody>
          <a:bodyPr/>
          <a:lstStyle>
            <a:lvl1pPr>
              <a:defRPr/>
            </a:lvl1pPr>
          </a:lstStyle>
          <a:p>
            <a:fld id="{C4D2C285-F3C1-4990-A4F2-14CA1F7FBBCB}" type="slidenum">
              <a:rPr lang="nl-NL"/>
              <a:pPr/>
              <a:t>‹nr.›</a:t>
            </a:fld>
            <a:endParaRPr lang="nl-NL"/>
          </a:p>
        </p:txBody>
      </p:sp>
      <p:sp>
        <p:nvSpPr>
          <p:cNvPr id="7" name="Tijdelijke aanduiding voor voettekst 6"/>
          <p:cNvSpPr>
            <a:spLocks noGrp="1"/>
          </p:cNvSpPr>
          <p:nvPr>
            <p:ph type="ftr" sz="quarter" idx="12"/>
          </p:nvPr>
        </p:nvSpPr>
        <p:spPr/>
        <p:txBody>
          <a:bodyPr/>
          <a:lstStyle>
            <a:lvl1pPr>
              <a:defRPr/>
            </a:lvl1pPr>
          </a:lstStyle>
          <a:p>
            <a:r>
              <a:rPr lang="nl-NL"/>
              <a:t>kijk</a:t>
            </a:r>
          </a:p>
        </p:txBody>
      </p:sp>
    </p:spTree>
    <p:extLst>
      <p:ext uri="{BB962C8B-B14F-4D97-AF65-F5344CB8AC3E}">
        <p14:creationId xmlns:p14="http://schemas.microsoft.com/office/powerpoint/2010/main" val="3067817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vl1pPr>
          </a:lstStyle>
          <a:p>
            <a:fld id="{36B7C819-F91C-4F6B-B942-0CE0565C7181}" type="datetime1">
              <a:rPr lang="nl-NL"/>
              <a:pPr/>
              <a:t>16-11-2023</a:t>
            </a:fld>
            <a:endParaRPr lang="nl-NL"/>
          </a:p>
        </p:txBody>
      </p:sp>
      <p:sp>
        <p:nvSpPr>
          <p:cNvPr id="8" name="Tijdelijke aanduiding voor dianummer 7"/>
          <p:cNvSpPr>
            <a:spLocks noGrp="1"/>
          </p:cNvSpPr>
          <p:nvPr>
            <p:ph type="sldNum" sz="quarter" idx="11"/>
          </p:nvPr>
        </p:nvSpPr>
        <p:spPr/>
        <p:txBody>
          <a:bodyPr/>
          <a:lstStyle>
            <a:lvl1pPr>
              <a:defRPr/>
            </a:lvl1pPr>
          </a:lstStyle>
          <a:p>
            <a:fld id="{D403B147-D6B5-48D1-BBE7-5F8830F9F153}" type="slidenum">
              <a:rPr lang="nl-NL"/>
              <a:pPr/>
              <a:t>‹nr.›</a:t>
            </a:fld>
            <a:endParaRPr lang="nl-NL"/>
          </a:p>
        </p:txBody>
      </p:sp>
      <p:sp>
        <p:nvSpPr>
          <p:cNvPr id="9" name="Tijdelijke aanduiding voor voettekst 8"/>
          <p:cNvSpPr>
            <a:spLocks noGrp="1"/>
          </p:cNvSpPr>
          <p:nvPr>
            <p:ph type="ftr" sz="quarter" idx="12"/>
          </p:nvPr>
        </p:nvSpPr>
        <p:spPr/>
        <p:txBody>
          <a:bodyPr/>
          <a:lstStyle>
            <a:lvl1pPr>
              <a:defRPr/>
            </a:lvl1pPr>
          </a:lstStyle>
          <a:p>
            <a:r>
              <a:rPr lang="nl-NL"/>
              <a:t>kijk</a:t>
            </a:r>
          </a:p>
        </p:txBody>
      </p:sp>
    </p:spTree>
    <p:extLst>
      <p:ext uri="{BB962C8B-B14F-4D97-AF65-F5344CB8AC3E}">
        <p14:creationId xmlns:p14="http://schemas.microsoft.com/office/powerpoint/2010/main" val="3603934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lvl1pPr>
              <a:defRPr/>
            </a:lvl1pPr>
          </a:lstStyle>
          <a:p>
            <a:fld id="{796A3688-7EFD-4173-A6C3-567EBEF64769}" type="datetime1">
              <a:rPr lang="nl-NL"/>
              <a:pPr/>
              <a:t>16-11-2023</a:t>
            </a:fld>
            <a:endParaRPr lang="nl-NL"/>
          </a:p>
        </p:txBody>
      </p:sp>
      <p:sp>
        <p:nvSpPr>
          <p:cNvPr id="4" name="Tijdelijke aanduiding voor dianummer 3"/>
          <p:cNvSpPr>
            <a:spLocks noGrp="1"/>
          </p:cNvSpPr>
          <p:nvPr>
            <p:ph type="sldNum" sz="quarter" idx="11"/>
          </p:nvPr>
        </p:nvSpPr>
        <p:spPr/>
        <p:txBody>
          <a:bodyPr/>
          <a:lstStyle>
            <a:lvl1pPr>
              <a:defRPr/>
            </a:lvl1pPr>
          </a:lstStyle>
          <a:p>
            <a:fld id="{41DC5BEB-5F13-48D9-9E91-21D273CE6469}" type="slidenum">
              <a:rPr lang="nl-NL"/>
              <a:pPr/>
              <a:t>‹nr.›</a:t>
            </a:fld>
            <a:endParaRPr lang="nl-NL"/>
          </a:p>
        </p:txBody>
      </p:sp>
      <p:sp>
        <p:nvSpPr>
          <p:cNvPr id="5" name="Tijdelijke aanduiding voor voettekst 4"/>
          <p:cNvSpPr>
            <a:spLocks noGrp="1"/>
          </p:cNvSpPr>
          <p:nvPr>
            <p:ph type="ftr" sz="quarter" idx="12"/>
          </p:nvPr>
        </p:nvSpPr>
        <p:spPr/>
        <p:txBody>
          <a:bodyPr/>
          <a:lstStyle>
            <a:lvl1pPr>
              <a:defRPr/>
            </a:lvl1pPr>
          </a:lstStyle>
          <a:p>
            <a:r>
              <a:rPr lang="nl-NL"/>
              <a:t>kijk</a:t>
            </a:r>
          </a:p>
        </p:txBody>
      </p:sp>
    </p:spTree>
    <p:extLst>
      <p:ext uri="{BB962C8B-B14F-4D97-AF65-F5344CB8AC3E}">
        <p14:creationId xmlns:p14="http://schemas.microsoft.com/office/powerpoint/2010/main" val="48714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259DAF82-AEC8-4B01-ADC0-C876490CD73D}" type="datetime1">
              <a:rPr lang="nl-NL"/>
              <a:pPr/>
              <a:t>16-11-2023</a:t>
            </a:fld>
            <a:endParaRPr lang="nl-NL"/>
          </a:p>
        </p:txBody>
      </p:sp>
      <p:sp>
        <p:nvSpPr>
          <p:cNvPr id="3" name="Tijdelijke aanduiding voor dianummer 2"/>
          <p:cNvSpPr>
            <a:spLocks noGrp="1"/>
          </p:cNvSpPr>
          <p:nvPr>
            <p:ph type="sldNum" sz="quarter" idx="11"/>
          </p:nvPr>
        </p:nvSpPr>
        <p:spPr/>
        <p:txBody>
          <a:bodyPr/>
          <a:lstStyle>
            <a:lvl1pPr>
              <a:defRPr/>
            </a:lvl1pPr>
          </a:lstStyle>
          <a:p>
            <a:fld id="{12F88BE7-A58B-4217-8740-6981FD9D1E9C}" type="slidenum">
              <a:rPr lang="nl-NL"/>
              <a:pPr/>
              <a:t>‹nr.›</a:t>
            </a:fld>
            <a:endParaRPr lang="nl-NL"/>
          </a:p>
        </p:txBody>
      </p:sp>
      <p:sp>
        <p:nvSpPr>
          <p:cNvPr id="4" name="Tijdelijke aanduiding voor voettekst 3"/>
          <p:cNvSpPr>
            <a:spLocks noGrp="1"/>
          </p:cNvSpPr>
          <p:nvPr>
            <p:ph type="ftr" sz="quarter" idx="12"/>
          </p:nvPr>
        </p:nvSpPr>
        <p:spPr/>
        <p:txBody>
          <a:bodyPr/>
          <a:lstStyle>
            <a:lvl1pPr>
              <a:defRPr/>
            </a:lvl1pPr>
          </a:lstStyle>
          <a:p>
            <a:r>
              <a:rPr lang="nl-NL"/>
              <a:t>kijk</a:t>
            </a:r>
          </a:p>
        </p:txBody>
      </p:sp>
    </p:spTree>
    <p:extLst>
      <p:ext uri="{BB962C8B-B14F-4D97-AF65-F5344CB8AC3E}">
        <p14:creationId xmlns:p14="http://schemas.microsoft.com/office/powerpoint/2010/main" val="2430797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lvl1pPr>
              <a:defRPr/>
            </a:lvl1pPr>
          </a:lstStyle>
          <a:p>
            <a:fld id="{76093CF1-AA55-442D-9BE9-DE5543A6071B}" type="datetime1">
              <a:rPr lang="nl-NL"/>
              <a:pPr/>
              <a:t>16-11-2023</a:t>
            </a:fld>
            <a:endParaRPr lang="nl-NL"/>
          </a:p>
        </p:txBody>
      </p:sp>
      <p:sp>
        <p:nvSpPr>
          <p:cNvPr id="6" name="Tijdelijke aanduiding voor dianummer 5"/>
          <p:cNvSpPr>
            <a:spLocks noGrp="1"/>
          </p:cNvSpPr>
          <p:nvPr>
            <p:ph type="sldNum" sz="quarter" idx="11"/>
          </p:nvPr>
        </p:nvSpPr>
        <p:spPr/>
        <p:txBody>
          <a:bodyPr/>
          <a:lstStyle>
            <a:lvl1pPr>
              <a:defRPr/>
            </a:lvl1pPr>
          </a:lstStyle>
          <a:p>
            <a:fld id="{5525EE22-46DA-4B4C-B38C-FBFE8052D4A2}" type="slidenum">
              <a:rPr lang="nl-NL"/>
              <a:pPr/>
              <a:t>‹nr.›</a:t>
            </a:fld>
            <a:endParaRPr lang="nl-NL"/>
          </a:p>
        </p:txBody>
      </p:sp>
      <p:sp>
        <p:nvSpPr>
          <p:cNvPr id="7" name="Tijdelijke aanduiding voor voettekst 6"/>
          <p:cNvSpPr>
            <a:spLocks noGrp="1"/>
          </p:cNvSpPr>
          <p:nvPr>
            <p:ph type="ftr" sz="quarter" idx="12"/>
          </p:nvPr>
        </p:nvSpPr>
        <p:spPr/>
        <p:txBody>
          <a:bodyPr/>
          <a:lstStyle>
            <a:lvl1pPr>
              <a:defRPr/>
            </a:lvl1pPr>
          </a:lstStyle>
          <a:p>
            <a:r>
              <a:rPr lang="nl-NL"/>
              <a:t>kijk</a:t>
            </a:r>
          </a:p>
        </p:txBody>
      </p:sp>
    </p:spTree>
    <p:extLst>
      <p:ext uri="{BB962C8B-B14F-4D97-AF65-F5344CB8AC3E}">
        <p14:creationId xmlns:p14="http://schemas.microsoft.com/office/powerpoint/2010/main" val="134937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lvl1pPr>
              <a:defRPr/>
            </a:lvl1pPr>
          </a:lstStyle>
          <a:p>
            <a:fld id="{E67F755B-3A11-4482-93EF-42BBD3A0EE71}" type="datetime1">
              <a:rPr lang="nl-NL"/>
              <a:pPr/>
              <a:t>16-11-2023</a:t>
            </a:fld>
            <a:endParaRPr lang="nl-NL"/>
          </a:p>
        </p:txBody>
      </p:sp>
      <p:sp>
        <p:nvSpPr>
          <p:cNvPr id="6" name="Tijdelijke aanduiding voor dianummer 5"/>
          <p:cNvSpPr>
            <a:spLocks noGrp="1"/>
          </p:cNvSpPr>
          <p:nvPr>
            <p:ph type="sldNum" sz="quarter" idx="11"/>
          </p:nvPr>
        </p:nvSpPr>
        <p:spPr/>
        <p:txBody>
          <a:bodyPr/>
          <a:lstStyle>
            <a:lvl1pPr>
              <a:defRPr/>
            </a:lvl1pPr>
          </a:lstStyle>
          <a:p>
            <a:fld id="{84C1C82D-C51F-4EB3-9A03-1B3F017E8288}" type="slidenum">
              <a:rPr lang="nl-NL"/>
              <a:pPr/>
              <a:t>‹nr.›</a:t>
            </a:fld>
            <a:endParaRPr lang="nl-NL"/>
          </a:p>
        </p:txBody>
      </p:sp>
      <p:sp>
        <p:nvSpPr>
          <p:cNvPr id="7" name="Tijdelijke aanduiding voor voettekst 6"/>
          <p:cNvSpPr>
            <a:spLocks noGrp="1"/>
          </p:cNvSpPr>
          <p:nvPr>
            <p:ph type="ftr" sz="quarter" idx="12"/>
          </p:nvPr>
        </p:nvSpPr>
        <p:spPr/>
        <p:txBody>
          <a:bodyPr/>
          <a:lstStyle>
            <a:lvl1pPr>
              <a:defRPr/>
            </a:lvl1pPr>
          </a:lstStyle>
          <a:p>
            <a:r>
              <a:rPr lang="nl-NL"/>
              <a:t>kijk</a:t>
            </a:r>
          </a:p>
        </p:txBody>
      </p:sp>
    </p:spTree>
    <p:extLst>
      <p:ext uri="{BB962C8B-B14F-4D97-AF65-F5344CB8AC3E}">
        <p14:creationId xmlns:p14="http://schemas.microsoft.com/office/powerpoint/2010/main" val="6039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1"/>
          <p:cNvSpPr>
            <a:spLocks noChangeArrowheads="1"/>
          </p:cNvSpPr>
          <p:nvPr/>
        </p:nvSpPr>
        <p:spPr bwMode="auto">
          <a:xfrm>
            <a:off x="0" y="0"/>
            <a:ext cx="9144000" cy="10604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26" name="Rectangle 2"/>
          <p:cNvSpPr>
            <a:spLocks noGrp="1" noChangeArrowheads="1"/>
          </p:cNvSpPr>
          <p:nvPr>
            <p:ph type="title"/>
          </p:nvPr>
        </p:nvSpPr>
        <p:spPr bwMode="auto">
          <a:xfrm>
            <a:off x="1054100" y="1270000"/>
            <a:ext cx="68707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t>Klik om het opmaakprofiel van de modeltitel te bewerken</a:t>
            </a:r>
          </a:p>
        </p:txBody>
      </p:sp>
      <p:sp>
        <p:nvSpPr>
          <p:cNvPr id="1027" name="Rectangle 3"/>
          <p:cNvSpPr>
            <a:spLocks noGrp="1" noChangeArrowheads="1"/>
          </p:cNvSpPr>
          <p:nvPr>
            <p:ph type="body" idx="1"/>
          </p:nvPr>
        </p:nvSpPr>
        <p:spPr bwMode="auto">
          <a:xfrm>
            <a:off x="1054100" y="2133600"/>
            <a:ext cx="68707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t>Klik om het opmaakprofiel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8" name="Rectangle 4"/>
          <p:cNvSpPr>
            <a:spLocks noGrp="1" noChangeArrowheads="1"/>
          </p:cNvSpPr>
          <p:nvPr>
            <p:ph type="dt" sz="half" idx="2"/>
          </p:nvPr>
        </p:nvSpPr>
        <p:spPr bwMode="auto">
          <a:xfrm>
            <a:off x="1062038"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200" b="1"/>
            </a:lvl1pPr>
          </a:lstStyle>
          <a:p>
            <a:fld id="{D5333611-C20C-48CF-9002-2351D394F4D6}" type="datetime1">
              <a:rPr lang="nl-NL"/>
              <a:pPr/>
              <a:t>16-11-2023</a:t>
            </a:fld>
            <a:endParaRPr lang="nl-NL"/>
          </a:p>
        </p:txBody>
      </p:sp>
      <p:sp>
        <p:nvSpPr>
          <p:cNvPr id="1030" name="Rectangle 6"/>
          <p:cNvSpPr>
            <a:spLocks noGrp="1" noChangeArrowheads="1"/>
          </p:cNvSpPr>
          <p:nvPr>
            <p:ph type="sldNum" sz="quarter" idx="4"/>
          </p:nvPr>
        </p:nvSpPr>
        <p:spPr bwMode="auto">
          <a:xfrm>
            <a:off x="8605838" y="6553200"/>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b="1"/>
            </a:lvl1pPr>
          </a:lstStyle>
          <a:p>
            <a:fld id="{04497F30-DF6A-4A33-ACDF-4DBA459E5E1F}" type="slidenum">
              <a:rPr lang="nl-NL"/>
              <a:pPr/>
              <a:t>‹nr.›</a:t>
            </a:fld>
            <a:endParaRPr lang="nl-NL"/>
          </a:p>
        </p:txBody>
      </p:sp>
      <p:pic>
        <p:nvPicPr>
          <p:cNvPr id="1032" name="Picture 8" descr="U:\Anja Cronenberg\hand.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2913" y="4763"/>
            <a:ext cx="606425" cy="1039812"/>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5"/>
          <p:cNvSpPr>
            <a:spLocks noGrp="1" noChangeArrowheads="1"/>
          </p:cNvSpPr>
          <p:nvPr>
            <p:ph type="ftr" sz="quarter" idx="3"/>
          </p:nvPr>
        </p:nvSpPr>
        <p:spPr bwMode="auto">
          <a:xfrm>
            <a:off x="1054100" y="252413"/>
            <a:ext cx="6870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800" b="1"/>
            </a:lvl1pPr>
          </a:lstStyle>
          <a:p>
            <a:r>
              <a:rPr lang="nl-NL"/>
              <a:t>kijk</a:t>
            </a:r>
          </a:p>
        </p:txBody>
      </p:sp>
      <p:sp>
        <p:nvSpPr>
          <p:cNvPr id="1038" name="Rectangle 14"/>
          <p:cNvSpPr>
            <a:spLocks noChangeArrowheads="1"/>
          </p:cNvSpPr>
          <p:nvPr/>
        </p:nvSpPr>
        <p:spPr bwMode="auto">
          <a:xfrm>
            <a:off x="8081963" y="0"/>
            <a:ext cx="1062037" cy="10620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1039" name="Picture 15" descr="U:\Anja Cronenberg\beeldmerk_transp.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1588"/>
            <a:ext cx="1066800" cy="10620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algn="l" rtl="0" eaLnBrk="1" fontAlgn="base" hangingPunct="1">
        <a:spcBef>
          <a:spcPct val="20000"/>
        </a:spcBef>
        <a:spcAft>
          <a:spcPct val="0"/>
        </a:spcAft>
        <a:defRPr sz="2400">
          <a:solidFill>
            <a:schemeClr val="tx1"/>
          </a:solidFill>
          <a:latin typeface="+mn-lt"/>
          <a:ea typeface="+mn-ea"/>
          <a:cs typeface="+mn-cs"/>
        </a:defRPr>
      </a:lvl1pPr>
      <a:lvl2pPr marL="374650" indent="-184150" algn="l" rtl="0" eaLnBrk="1" fontAlgn="base" hangingPunct="1">
        <a:spcBef>
          <a:spcPct val="20000"/>
        </a:spcBef>
        <a:spcAft>
          <a:spcPct val="0"/>
        </a:spcAft>
        <a:buChar char="•"/>
        <a:defRPr sz="2400">
          <a:solidFill>
            <a:schemeClr val="tx1"/>
          </a:solidFill>
          <a:latin typeface="+mn-lt"/>
        </a:defRPr>
      </a:lvl2pPr>
      <a:lvl3pPr marL="571500" indent="-6350" algn="l" rtl="0" eaLnBrk="1" fontAlgn="base" hangingPunct="1">
        <a:spcBef>
          <a:spcPct val="20000"/>
        </a:spcBef>
        <a:spcAft>
          <a:spcPct val="0"/>
        </a:spcAft>
        <a:defRPr sz="2000">
          <a:solidFill>
            <a:schemeClr val="tx1"/>
          </a:solidFill>
          <a:latin typeface="+mn-lt"/>
        </a:defRPr>
      </a:lvl3pPr>
      <a:lvl4pPr marL="952500" indent="-190500" algn="l" rtl="0" eaLnBrk="1" fontAlgn="base" hangingPunct="1">
        <a:spcBef>
          <a:spcPct val="20000"/>
        </a:spcBef>
        <a:spcAft>
          <a:spcPct val="0"/>
        </a:spcAft>
        <a:buChar char="•"/>
        <a:defRPr sz="2000">
          <a:solidFill>
            <a:schemeClr val="tx1"/>
          </a:solidFill>
          <a:latin typeface="+mn-lt"/>
        </a:defRPr>
      </a:lvl4pPr>
      <a:lvl5pPr marL="1143000" algn="l" rtl="0" eaLnBrk="1" fontAlgn="base" hangingPunct="1">
        <a:spcBef>
          <a:spcPct val="20000"/>
        </a:spcBef>
        <a:spcAft>
          <a:spcPct val="0"/>
        </a:spcAft>
        <a:defRPr>
          <a:solidFill>
            <a:schemeClr val="tx1"/>
          </a:solidFill>
          <a:latin typeface="+mn-lt"/>
        </a:defRPr>
      </a:lvl5pPr>
      <a:lvl6pPr marL="1600200" algn="l" rtl="0" eaLnBrk="1" fontAlgn="base" hangingPunct="1">
        <a:spcBef>
          <a:spcPct val="20000"/>
        </a:spcBef>
        <a:spcAft>
          <a:spcPct val="0"/>
        </a:spcAft>
        <a:defRPr>
          <a:solidFill>
            <a:schemeClr val="tx1"/>
          </a:solidFill>
          <a:latin typeface="+mn-lt"/>
        </a:defRPr>
      </a:lvl6pPr>
      <a:lvl7pPr marL="2057400" algn="l" rtl="0" eaLnBrk="1" fontAlgn="base" hangingPunct="1">
        <a:spcBef>
          <a:spcPct val="20000"/>
        </a:spcBef>
        <a:spcAft>
          <a:spcPct val="0"/>
        </a:spcAft>
        <a:defRPr>
          <a:solidFill>
            <a:schemeClr val="tx1"/>
          </a:solidFill>
          <a:latin typeface="+mn-lt"/>
        </a:defRPr>
      </a:lvl7pPr>
      <a:lvl8pPr marL="2514600" algn="l" rtl="0" eaLnBrk="1" fontAlgn="base" hangingPunct="1">
        <a:spcBef>
          <a:spcPct val="20000"/>
        </a:spcBef>
        <a:spcAft>
          <a:spcPct val="0"/>
        </a:spcAft>
        <a:defRPr>
          <a:solidFill>
            <a:schemeClr val="tx1"/>
          </a:solidFill>
          <a:latin typeface="+mn-lt"/>
        </a:defRPr>
      </a:lvl8pPr>
      <a:lvl9pPr marL="2971800" algn="l" rtl="0" eaLnBrk="1" fontAlgn="base" hangingPunct="1">
        <a:spcBef>
          <a:spcPct val="20000"/>
        </a:spcBef>
        <a:spcAft>
          <a:spcPct val="0"/>
        </a:spcAft>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nburgering.schulinck.nl/regeling/onderdeel/toon/23355" TargetMode="External"/><Relationship Id="rId2" Type="http://schemas.openxmlformats.org/officeDocument/2006/relationships/hyperlink" Target="https://inburgering.schulinck.nl/regeling/onderdeel/toon/15922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etten.overheid.nl/BWBR0002628/2021-10-01#Paragraaf2a_Artikel4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inburgering.schulinck.nl/regeling/onderdeel/toon/16832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inburgering.schulinck.nl/regeling/onderdeel/toon/16832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atum 1"/>
          <p:cNvSpPr>
            <a:spLocks noGrp="1"/>
          </p:cNvSpPr>
          <p:nvPr>
            <p:ph type="dt" sz="half" idx="10"/>
          </p:nvPr>
        </p:nvSpPr>
        <p:spPr/>
        <p:txBody>
          <a:bodyPr/>
          <a:lstStyle/>
          <a:p>
            <a:fld id="{86B9E0EF-F912-407D-8A3C-997019705750}" type="datetime1">
              <a:rPr lang="nl-NL"/>
              <a:pPr/>
              <a:t>16-11-2023</a:t>
            </a:fld>
            <a:endParaRPr lang="nl-NL"/>
          </a:p>
        </p:txBody>
      </p:sp>
      <p:sp>
        <p:nvSpPr>
          <p:cNvPr id="8" name="Tijdelijke aanduiding voor dianummer 2"/>
          <p:cNvSpPr>
            <a:spLocks noGrp="1"/>
          </p:cNvSpPr>
          <p:nvPr>
            <p:ph type="sldNum" sz="quarter" idx="11"/>
          </p:nvPr>
        </p:nvSpPr>
        <p:spPr/>
        <p:txBody>
          <a:bodyPr/>
          <a:lstStyle/>
          <a:p>
            <a:fld id="{93C9DF56-632F-4BC0-A033-D84BE294D63F}" type="slidenum">
              <a:rPr lang="nl-NL"/>
              <a:pPr/>
              <a:t>1</a:t>
            </a:fld>
            <a:endParaRPr lang="nl-NL"/>
          </a:p>
        </p:txBody>
      </p:sp>
      <p:sp>
        <p:nvSpPr>
          <p:cNvPr id="9" name="Tijdelijke aanduiding voor voettekst 3"/>
          <p:cNvSpPr>
            <a:spLocks noGrp="1"/>
          </p:cNvSpPr>
          <p:nvPr>
            <p:ph type="ftr" sz="quarter" idx="12"/>
          </p:nvPr>
        </p:nvSpPr>
        <p:spPr/>
        <p:txBody>
          <a:bodyPr/>
          <a:lstStyle/>
          <a:p>
            <a:r>
              <a:rPr lang="nl-NL"/>
              <a:t>kijk</a:t>
            </a:r>
          </a:p>
        </p:txBody>
      </p:sp>
      <p:sp>
        <p:nvSpPr>
          <p:cNvPr id="14338" name="Rectangle 2"/>
          <p:cNvSpPr>
            <a:spLocks noChangeArrowheads="1"/>
          </p:cNvSpPr>
          <p:nvPr/>
        </p:nvSpPr>
        <p:spPr bwMode="auto">
          <a:xfrm>
            <a:off x="3175" y="0"/>
            <a:ext cx="7315200" cy="6858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14339" name="Picture 3" descr="U:\Anja Cronenberg\ha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844"/>
            <a:ext cx="1298575" cy="2225675"/>
          </a:xfrm>
          <a:prstGeom prst="rect">
            <a:avLst/>
          </a:prstGeom>
          <a:noFill/>
          <a:extLst>
            <a:ext uri="{909E8E84-426E-40DD-AFC4-6F175D3DCCD1}">
              <a14:hiddenFill xmlns:a14="http://schemas.microsoft.com/office/drawing/2010/main">
                <a:solidFill>
                  <a:srgbClr val="FFFFFF"/>
                </a:solidFill>
              </a14:hiddenFill>
            </a:ext>
          </a:extLst>
        </p:spPr>
      </p:pic>
      <p:sp>
        <p:nvSpPr>
          <p:cNvPr id="14341" name="Rectangle 5"/>
          <p:cNvSpPr>
            <a:spLocks noChangeArrowheads="1"/>
          </p:cNvSpPr>
          <p:nvPr/>
        </p:nvSpPr>
        <p:spPr bwMode="auto">
          <a:xfrm>
            <a:off x="6904038" y="0"/>
            <a:ext cx="2243137"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14342" name="Picture 6" descr="U:\Anja Cronenberg\beeldmerk_trans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038" y="2317750"/>
            <a:ext cx="2243137" cy="2233613"/>
          </a:xfrm>
          <a:prstGeom prst="rect">
            <a:avLst/>
          </a:prstGeom>
          <a:noFill/>
          <a:extLst>
            <a:ext uri="{909E8E84-426E-40DD-AFC4-6F175D3DCCD1}">
              <a14:hiddenFill xmlns:a14="http://schemas.microsoft.com/office/drawing/2010/main">
                <a:solidFill>
                  <a:srgbClr val="FFFFFF"/>
                </a:solidFill>
              </a14:hiddenFill>
            </a:ext>
          </a:extLst>
        </p:spPr>
      </p:pic>
      <p:sp>
        <p:nvSpPr>
          <p:cNvPr id="14343" name="Text Box 7"/>
          <p:cNvSpPr txBox="1">
            <a:spLocks noChangeArrowheads="1"/>
          </p:cNvSpPr>
          <p:nvPr/>
        </p:nvSpPr>
        <p:spPr bwMode="auto">
          <a:xfrm>
            <a:off x="791778" y="2045138"/>
            <a:ext cx="558042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a:spcBef>
                <a:spcPct val="50000"/>
              </a:spcBef>
            </a:pPr>
            <a:r>
              <a:rPr lang="en-US" sz="3600" b="1" dirty="0"/>
              <a:t>Pro, </a:t>
            </a:r>
            <a:r>
              <a:rPr lang="en-US" sz="3600" b="1" dirty="0" err="1"/>
              <a:t>vso</a:t>
            </a:r>
            <a:r>
              <a:rPr lang="en-US" sz="3600" b="1" dirty="0"/>
              <a:t> </a:t>
            </a:r>
            <a:r>
              <a:rPr lang="en-US" sz="3600" b="1" dirty="0" err="1"/>
              <a:t>jongeren</a:t>
            </a:r>
            <a:r>
              <a:rPr lang="en-US" sz="3600" b="1" dirty="0"/>
              <a:t> en Inburgering.. Hoe dan?</a:t>
            </a:r>
          </a:p>
          <a:p>
            <a:pPr>
              <a:spcBef>
                <a:spcPct val="50000"/>
              </a:spcBef>
            </a:pPr>
            <a:endParaRPr lang="en-US" sz="3600" b="1" dirty="0"/>
          </a:p>
          <a:p>
            <a:pPr>
              <a:spcBef>
                <a:spcPct val="50000"/>
              </a:spcBef>
            </a:pPr>
            <a:endParaRPr lang="en-US" sz="3600" b="1" dirty="0"/>
          </a:p>
        </p:txBody>
      </p:sp>
      <p:pic>
        <p:nvPicPr>
          <p:cNvPr id="3" name="Afbeelding 2">
            <a:extLst>
              <a:ext uri="{FF2B5EF4-FFF2-40B4-BE49-F238E27FC236}">
                <a16:creationId xmlns:a16="http://schemas.microsoft.com/office/drawing/2014/main" id="{9920A509-03A5-3D85-6937-84474D00FC5F}"/>
              </a:ext>
            </a:extLst>
          </p:cNvPr>
          <p:cNvPicPr>
            <a:picLocks noChangeAspect="1"/>
          </p:cNvPicPr>
          <p:nvPr/>
        </p:nvPicPr>
        <p:blipFill>
          <a:blip r:embed="rId4"/>
          <a:stretch>
            <a:fillRect/>
          </a:stretch>
        </p:blipFill>
        <p:spPr>
          <a:xfrm>
            <a:off x="622046" y="4231482"/>
            <a:ext cx="6077457" cy="13542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BAD01-0E2F-E916-CD95-7742A762AA1B}"/>
              </a:ext>
            </a:extLst>
          </p:cNvPr>
          <p:cNvSpPr>
            <a:spLocks noGrp="1"/>
          </p:cNvSpPr>
          <p:nvPr>
            <p:ph type="title"/>
          </p:nvPr>
        </p:nvSpPr>
        <p:spPr/>
        <p:txBody>
          <a:bodyPr/>
          <a:lstStyle/>
          <a:p>
            <a:r>
              <a:rPr lang="nl-NL" dirty="0"/>
              <a:t>Asielprocedure voor </a:t>
            </a:r>
            <a:r>
              <a:rPr lang="nl-NL" dirty="0" err="1"/>
              <a:t>AMV’er</a:t>
            </a:r>
            <a:endParaRPr lang="nl-NL" dirty="0"/>
          </a:p>
        </p:txBody>
      </p:sp>
      <p:sp>
        <p:nvSpPr>
          <p:cNvPr id="3" name="Tijdelijke aanduiding voor inhoud 2">
            <a:extLst>
              <a:ext uri="{FF2B5EF4-FFF2-40B4-BE49-F238E27FC236}">
                <a16:creationId xmlns:a16="http://schemas.microsoft.com/office/drawing/2014/main" id="{7FC64268-C1F0-9A8C-02D9-A4533902296F}"/>
              </a:ext>
            </a:extLst>
          </p:cNvPr>
          <p:cNvSpPr>
            <a:spLocks noGrp="1"/>
          </p:cNvSpPr>
          <p:nvPr>
            <p:ph idx="1"/>
          </p:nvPr>
        </p:nvSpPr>
        <p:spPr>
          <a:xfrm>
            <a:off x="1054100" y="1844824"/>
            <a:ext cx="6870700" cy="4479776"/>
          </a:xfrm>
        </p:spPr>
        <p:txBody>
          <a:bodyPr/>
          <a:lstStyle/>
          <a:p>
            <a:pPr algn="l">
              <a:buFont typeface="Arial" panose="020B0604020202020204" pitchFamily="34" charset="0"/>
              <a:buChar char="•"/>
            </a:pPr>
            <a:r>
              <a:rPr lang="nl-NL" sz="1200" b="1" i="1" dirty="0">
                <a:solidFill>
                  <a:srgbClr val="000000"/>
                </a:solidFill>
                <a:effectLst/>
              </a:rPr>
              <a:t>Je rust eerst uit </a:t>
            </a:r>
            <a:r>
              <a:rPr lang="nl-NL" sz="1200" b="0" i="0" dirty="0">
                <a:solidFill>
                  <a:srgbClr val="000000"/>
                </a:solidFill>
                <a:effectLst/>
              </a:rPr>
              <a:t>van de reis nadat je asiel hebt aangevraagd en bereidt je voor op de asielprocedure. Je asielprocedure begint pas een paar weken nadat je asiel hebt aangevraagd. </a:t>
            </a:r>
          </a:p>
          <a:p>
            <a:pPr algn="l"/>
            <a:endParaRPr lang="nl-NL" sz="1200" b="0" i="0" dirty="0">
              <a:solidFill>
                <a:srgbClr val="000000"/>
              </a:solidFill>
              <a:effectLst/>
            </a:endParaRPr>
          </a:p>
          <a:p>
            <a:pPr algn="l">
              <a:buFont typeface="Arial" panose="020B0604020202020204" pitchFamily="34" charset="0"/>
              <a:buChar char="•"/>
            </a:pPr>
            <a:r>
              <a:rPr lang="nl-NL" sz="1200" b="0" i="0" dirty="0">
                <a:solidFill>
                  <a:srgbClr val="000000"/>
                </a:solidFill>
                <a:effectLst/>
              </a:rPr>
              <a:t>Je volgt de </a:t>
            </a:r>
            <a:r>
              <a:rPr lang="nl-NL" sz="1200" b="1" i="1" dirty="0">
                <a:solidFill>
                  <a:srgbClr val="000000"/>
                </a:solidFill>
                <a:effectLst/>
              </a:rPr>
              <a:t>Algemene Asielprocedure</a:t>
            </a:r>
            <a:r>
              <a:rPr lang="nl-NL" sz="1200" b="0" i="0" dirty="0">
                <a:solidFill>
                  <a:srgbClr val="000000"/>
                </a:solidFill>
                <a:effectLst/>
              </a:rPr>
              <a:t>, maar de </a:t>
            </a:r>
            <a:r>
              <a:rPr lang="nl-NL" sz="1200" b="1" i="1" dirty="0">
                <a:solidFill>
                  <a:srgbClr val="000000"/>
                </a:solidFill>
                <a:effectLst/>
              </a:rPr>
              <a:t>IND houdt rekening met je leeftijd</a:t>
            </a:r>
            <a:r>
              <a:rPr lang="nl-NL" sz="1200" b="0" i="0" dirty="0">
                <a:solidFill>
                  <a:srgbClr val="000000"/>
                </a:solidFill>
                <a:effectLst/>
              </a:rPr>
              <a:t>.</a:t>
            </a:r>
          </a:p>
          <a:p>
            <a:pPr algn="l">
              <a:buFont typeface="Arial" panose="020B0604020202020204" pitchFamily="34" charset="0"/>
              <a:buChar char="•"/>
            </a:pPr>
            <a:endParaRPr lang="nl-NL" sz="1200" b="0" i="0" dirty="0">
              <a:solidFill>
                <a:srgbClr val="000000"/>
              </a:solidFill>
              <a:effectLst/>
            </a:endParaRPr>
          </a:p>
          <a:p>
            <a:pPr algn="l">
              <a:buFont typeface="Arial" panose="020B0604020202020204" pitchFamily="34" charset="0"/>
              <a:buChar char="•"/>
            </a:pPr>
            <a:r>
              <a:rPr lang="nl-NL" sz="1200" b="0" i="0" dirty="0">
                <a:solidFill>
                  <a:srgbClr val="000000"/>
                </a:solidFill>
                <a:effectLst/>
              </a:rPr>
              <a:t>Je krijgt een jeugdbeschermer van </a:t>
            </a:r>
            <a:r>
              <a:rPr lang="nl-NL" sz="1200" b="1" i="1" dirty="0">
                <a:solidFill>
                  <a:srgbClr val="452170"/>
                </a:solidFill>
              </a:rPr>
              <a:t>Stichting </a:t>
            </a:r>
            <a:r>
              <a:rPr lang="nl-NL" sz="1200" b="1" i="1" dirty="0" err="1">
                <a:solidFill>
                  <a:srgbClr val="452170"/>
                </a:solidFill>
              </a:rPr>
              <a:t>Nidos</a:t>
            </a:r>
            <a:r>
              <a:rPr lang="nl-NL" sz="1200" dirty="0">
                <a:solidFill>
                  <a:srgbClr val="452170"/>
                </a:solidFill>
              </a:rPr>
              <a:t>.</a:t>
            </a:r>
            <a:r>
              <a:rPr lang="nl-NL" sz="1200" b="0" i="0" dirty="0">
                <a:solidFill>
                  <a:srgbClr val="000000"/>
                </a:solidFill>
                <a:effectLst/>
              </a:rPr>
              <a:t> De jeugdbeschermer helpt en begeleidt jou in Nederland. Het gaat om hulp bij </a:t>
            </a:r>
            <a:r>
              <a:rPr lang="nl-NL" sz="1200" b="1" i="1" dirty="0">
                <a:solidFill>
                  <a:srgbClr val="000000"/>
                </a:solidFill>
                <a:effectLst/>
              </a:rPr>
              <a:t>wonen, school en je asielprocedure</a:t>
            </a:r>
            <a:r>
              <a:rPr lang="nl-NL" sz="1200" b="0" i="0" dirty="0">
                <a:solidFill>
                  <a:srgbClr val="000000"/>
                </a:solidFill>
                <a:effectLst/>
              </a:rPr>
              <a:t>. Maar ook hulp om belangrijke beslissingen te nemen. </a:t>
            </a:r>
          </a:p>
          <a:p>
            <a:pPr algn="l"/>
            <a:endParaRPr lang="nl-NL" sz="1200" b="0" i="0" dirty="0">
              <a:solidFill>
                <a:srgbClr val="000000"/>
              </a:solidFill>
              <a:effectLst/>
            </a:endParaRPr>
          </a:p>
          <a:p>
            <a:pPr algn="l">
              <a:buFont typeface="Arial" panose="020B0604020202020204" pitchFamily="34" charset="0"/>
              <a:buChar char="•"/>
            </a:pPr>
            <a:r>
              <a:rPr lang="nl-NL" sz="1200" b="0" i="0" dirty="0">
                <a:solidFill>
                  <a:srgbClr val="000000"/>
                </a:solidFill>
                <a:effectLst/>
              </a:rPr>
              <a:t>Je woont en slaapt in een </a:t>
            </a:r>
            <a:r>
              <a:rPr lang="nl-NL" sz="1200" b="1" i="1" dirty="0">
                <a:solidFill>
                  <a:srgbClr val="000000"/>
                </a:solidFill>
                <a:effectLst/>
              </a:rPr>
              <a:t>speciaal opvangcentrum voor jonge asielzoekers</a:t>
            </a:r>
            <a:r>
              <a:rPr lang="nl-NL" sz="1200" b="0" i="0" dirty="0">
                <a:solidFill>
                  <a:srgbClr val="000000"/>
                </a:solidFill>
                <a:effectLst/>
              </a:rPr>
              <a:t>. Ben je </a:t>
            </a:r>
            <a:r>
              <a:rPr lang="nl-NL" sz="1200" b="1" i="1" dirty="0">
                <a:solidFill>
                  <a:srgbClr val="000000"/>
                </a:solidFill>
                <a:effectLst/>
              </a:rPr>
              <a:t>jonger dan 15 jaar? Dan regelt NIDOS opvang in een pleeggezin.</a:t>
            </a:r>
          </a:p>
          <a:p>
            <a:pPr algn="l"/>
            <a:endParaRPr lang="nl-NL" sz="1200" b="1" i="1" dirty="0">
              <a:solidFill>
                <a:srgbClr val="000000"/>
              </a:solidFill>
              <a:effectLst/>
            </a:endParaRPr>
          </a:p>
          <a:p>
            <a:pPr algn="l">
              <a:buFont typeface="Arial" panose="020B0604020202020204" pitchFamily="34" charset="0"/>
              <a:buChar char="•"/>
            </a:pPr>
            <a:r>
              <a:rPr lang="nl-NL" sz="1200" b="1" i="1" dirty="0">
                <a:solidFill>
                  <a:srgbClr val="000000"/>
                </a:solidFill>
                <a:effectLst/>
              </a:rPr>
              <a:t>Geen identiteitsdocumenten? </a:t>
            </a:r>
            <a:r>
              <a:rPr lang="nl-NL" sz="1200" b="0" i="0" dirty="0">
                <a:solidFill>
                  <a:srgbClr val="000000"/>
                </a:solidFill>
                <a:effectLst/>
              </a:rPr>
              <a:t>Dan onderzoekt de IND of je minderjarig bent. Soms vraagt de IND mee te werken aan een leeftijdsonderzoek. De IND beslist of een verblijfsvergunning verkregen wordt.</a:t>
            </a:r>
          </a:p>
          <a:p>
            <a:pPr algn="l"/>
            <a:endParaRPr lang="nl-NL" sz="1200" b="0" i="0" dirty="0">
              <a:solidFill>
                <a:srgbClr val="000000"/>
              </a:solidFill>
              <a:effectLst/>
            </a:endParaRPr>
          </a:p>
          <a:p>
            <a:pPr algn="l">
              <a:buFont typeface="Arial" panose="020B0604020202020204" pitchFamily="34" charset="0"/>
              <a:buChar char="•"/>
            </a:pPr>
            <a:r>
              <a:rPr lang="nl-NL" sz="1200" b="1" i="1" dirty="0">
                <a:solidFill>
                  <a:srgbClr val="000000"/>
                </a:solidFill>
                <a:effectLst/>
              </a:rPr>
              <a:t>Geen asiel? </a:t>
            </a:r>
            <a:r>
              <a:rPr lang="nl-NL" sz="1200" b="0" i="0" dirty="0">
                <a:solidFill>
                  <a:srgbClr val="000000"/>
                </a:solidFill>
                <a:effectLst/>
              </a:rPr>
              <a:t>Dan moet de IND ook beoordelen of er geschikte opvang is in land van herkomst. De Dienst Terugkeer en Vertrek (DT&amp;V) doet onderzoek naar geschikte opvang en helpt met het voorbereiden voor vertrek. Is duidelijk dat er geen geschikte opvang is? Dan kan er een buitenschuldvergunning voor alleenstaande, minderjarige asielzoekers van de IND worden verkregen. </a:t>
            </a:r>
            <a:r>
              <a:rPr lang="nl-NL" sz="1200" dirty="0">
                <a:solidFill>
                  <a:srgbClr val="000000"/>
                </a:solidFill>
              </a:rPr>
              <a:t>V</a:t>
            </a:r>
            <a:r>
              <a:rPr lang="nl-NL" sz="1200" b="0" i="0" dirty="0">
                <a:solidFill>
                  <a:srgbClr val="000000"/>
                </a:solidFill>
                <a:effectLst/>
              </a:rPr>
              <a:t>oorwaarde : Goed hebben meegewerkt aan het onderzoek.</a:t>
            </a:r>
          </a:p>
          <a:p>
            <a:endParaRPr lang="nl-NL" sz="1600" dirty="0"/>
          </a:p>
        </p:txBody>
      </p:sp>
      <p:sp>
        <p:nvSpPr>
          <p:cNvPr id="4" name="Tijdelijke aanduiding voor datum 3">
            <a:extLst>
              <a:ext uri="{FF2B5EF4-FFF2-40B4-BE49-F238E27FC236}">
                <a16:creationId xmlns:a16="http://schemas.microsoft.com/office/drawing/2014/main" id="{1070406D-71FC-587B-6B23-08261D809D94}"/>
              </a:ext>
            </a:extLst>
          </p:cNvPr>
          <p:cNvSpPr>
            <a:spLocks noGrp="1"/>
          </p:cNvSpPr>
          <p:nvPr>
            <p:ph type="dt" sz="half" idx="10"/>
          </p:nvPr>
        </p:nvSpPr>
        <p:spPr/>
        <p:txBody>
          <a:bodyPr/>
          <a:lstStyle/>
          <a:p>
            <a:fld id="{344663EA-0E71-4B05-AE19-1B25816DCBE0}" type="datetime1">
              <a:rPr lang="nl-NL" smtClean="0"/>
              <a:pPr/>
              <a:t>16-11-2023</a:t>
            </a:fld>
            <a:endParaRPr lang="nl-NL"/>
          </a:p>
        </p:txBody>
      </p:sp>
      <p:sp>
        <p:nvSpPr>
          <p:cNvPr id="5" name="Tijdelijke aanduiding voor dianummer 4">
            <a:extLst>
              <a:ext uri="{FF2B5EF4-FFF2-40B4-BE49-F238E27FC236}">
                <a16:creationId xmlns:a16="http://schemas.microsoft.com/office/drawing/2014/main" id="{3B35479D-9364-AFD5-5A46-3DC2757F3F12}"/>
              </a:ext>
            </a:extLst>
          </p:cNvPr>
          <p:cNvSpPr>
            <a:spLocks noGrp="1"/>
          </p:cNvSpPr>
          <p:nvPr>
            <p:ph type="sldNum" sz="quarter" idx="11"/>
          </p:nvPr>
        </p:nvSpPr>
        <p:spPr/>
        <p:txBody>
          <a:bodyPr/>
          <a:lstStyle/>
          <a:p>
            <a:fld id="{876A19E0-301B-46AF-AD14-6EB26308D7FE}" type="slidenum">
              <a:rPr lang="nl-NL" smtClean="0"/>
              <a:pPr/>
              <a:t>10</a:t>
            </a:fld>
            <a:endParaRPr lang="nl-NL"/>
          </a:p>
        </p:txBody>
      </p:sp>
      <p:sp>
        <p:nvSpPr>
          <p:cNvPr id="6" name="Tijdelijke aanduiding voor voettekst 5">
            <a:extLst>
              <a:ext uri="{FF2B5EF4-FFF2-40B4-BE49-F238E27FC236}">
                <a16:creationId xmlns:a16="http://schemas.microsoft.com/office/drawing/2014/main" id="{BD632F40-294C-B199-D376-68EF556CD046}"/>
              </a:ext>
            </a:extLst>
          </p:cNvPr>
          <p:cNvSpPr>
            <a:spLocks noGrp="1"/>
          </p:cNvSpPr>
          <p:nvPr>
            <p:ph type="ftr" sz="quarter" idx="12"/>
          </p:nvPr>
        </p:nvSpPr>
        <p:spPr/>
        <p:txBody>
          <a:bodyPr/>
          <a:lstStyle/>
          <a:p>
            <a:r>
              <a:rPr lang="nl-NL"/>
              <a:t>kijk</a:t>
            </a:r>
          </a:p>
        </p:txBody>
      </p:sp>
    </p:spTree>
    <p:extLst>
      <p:ext uri="{BB962C8B-B14F-4D97-AF65-F5344CB8AC3E}">
        <p14:creationId xmlns:p14="http://schemas.microsoft.com/office/powerpoint/2010/main" val="3738141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C37EF3-52B2-A31D-B879-3418EFDE9E1E}"/>
              </a:ext>
            </a:extLst>
          </p:cNvPr>
          <p:cNvSpPr>
            <a:spLocks noGrp="1"/>
          </p:cNvSpPr>
          <p:nvPr>
            <p:ph type="title"/>
          </p:nvPr>
        </p:nvSpPr>
        <p:spPr/>
        <p:txBody>
          <a:bodyPr/>
          <a:lstStyle/>
          <a:p>
            <a:r>
              <a:rPr lang="nl-NL" dirty="0"/>
              <a:t>Leerplichtig of </a:t>
            </a:r>
            <a:r>
              <a:rPr lang="nl-NL" dirty="0" err="1"/>
              <a:t>kwalificatieplichtig</a:t>
            </a:r>
            <a:endParaRPr lang="nl-NL" dirty="0"/>
          </a:p>
        </p:txBody>
      </p:sp>
      <p:sp>
        <p:nvSpPr>
          <p:cNvPr id="3" name="Tijdelijke aanduiding voor inhoud 2">
            <a:extLst>
              <a:ext uri="{FF2B5EF4-FFF2-40B4-BE49-F238E27FC236}">
                <a16:creationId xmlns:a16="http://schemas.microsoft.com/office/drawing/2014/main" id="{9FC48867-969E-2E09-0313-A029974F9CDA}"/>
              </a:ext>
            </a:extLst>
          </p:cNvPr>
          <p:cNvSpPr>
            <a:spLocks noGrp="1"/>
          </p:cNvSpPr>
          <p:nvPr>
            <p:ph idx="1"/>
          </p:nvPr>
        </p:nvSpPr>
        <p:spPr/>
        <p:txBody>
          <a:bodyPr/>
          <a:lstStyle/>
          <a:p>
            <a:r>
              <a:rPr lang="nl-NL" sz="1400" dirty="0">
                <a:solidFill>
                  <a:srgbClr val="232323"/>
                </a:solidFill>
                <a:effectLst/>
                <a:ea typeface="Times New Roman" panose="02020603050405020304" pitchFamily="18" charset="0"/>
                <a:cs typeface="Times New Roman" panose="02020603050405020304" pitchFamily="18" charset="0"/>
              </a:rPr>
              <a:t>De vreemdeling die leerplichtig of kwalificatie plichtig is, is vrijgesteld van de inburgeringsplicht (</a:t>
            </a:r>
            <a:r>
              <a:rPr lang="nl-NL" sz="1400" u="sng" dirty="0">
                <a:solidFill>
                  <a:schemeClr val="bg1">
                    <a:lumMod val="75000"/>
                  </a:schemeClr>
                </a:solidFill>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artikel 4 lid 1 onderdeel c Wet inburgering 2021</a:t>
            </a:r>
            <a:r>
              <a:rPr lang="nl-NL" sz="1400" dirty="0">
                <a:solidFill>
                  <a:srgbClr val="232323"/>
                </a:solidFill>
                <a:effectLst/>
                <a:ea typeface="Times New Roman" panose="02020603050405020304" pitchFamily="18" charset="0"/>
                <a:cs typeface="Times New Roman" panose="02020603050405020304" pitchFamily="18" charset="0"/>
              </a:rPr>
              <a:t>). Van hen kan worden verwacht dat zij op grond van de leer- en kwalificatieplicht (voldoende) kennis van de Nederlandse taal en de Nederlandse maatschappij opdoen.</a:t>
            </a:r>
          </a:p>
          <a:p>
            <a:endParaRPr lang="nl-NL" sz="1400" dirty="0">
              <a:effectLst/>
              <a:ea typeface="Times New Roman" panose="02020603050405020304" pitchFamily="18" charset="0"/>
              <a:cs typeface="Times New Roman" panose="02020603050405020304" pitchFamily="18" charset="0"/>
            </a:endParaRPr>
          </a:p>
          <a:p>
            <a:r>
              <a:rPr lang="nl-NL" sz="1400" dirty="0">
                <a:solidFill>
                  <a:srgbClr val="232323"/>
                </a:solidFill>
                <a:effectLst/>
                <a:ea typeface="Times New Roman" panose="02020603050405020304" pitchFamily="18" charset="0"/>
                <a:cs typeface="Times New Roman" panose="02020603050405020304" pitchFamily="18" charset="0"/>
              </a:rPr>
              <a:t>Ook jongeren die zonder geldige verblijfstitel in Nederland verblijven zijn immers leerplichtig (</a:t>
            </a:r>
            <a:r>
              <a:rPr lang="nl-NL" sz="1400" u="sng" dirty="0">
                <a:solidFill>
                  <a:schemeClr val="bg1">
                    <a:lumMod val="75000"/>
                  </a:schemeClr>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artikel 10 lid 2 </a:t>
            </a:r>
            <a:r>
              <a:rPr lang="nl-NL" sz="1400" u="sng" dirty="0" err="1">
                <a:solidFill>
                  <a:schemeClr val="bg1">
                    <a:lumMod val="75000"/>
                  </a:schemeClr>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Vw</a:t>
            </a:r>
            <a:r>
              <a:rPr lang="nl-NL" sz="1400" u="sng" dirty="0">
                <a:solidFill>
                  <a:schemeClr val="bg1">
                    <a:lumMod val="75000"/>
                  </a:schemeClr>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2000</a:t>
            </a:r>
            <a:r>
              <a:rPr lang="nl-NL" sz="1400" dirty="0">
                <a:solidFill>
                  <a:srgbClr val="232323"/>
                </a:solidFill>
                <a:effectLst/>
                <a:ea typeface="Times New Roman" panose="02020603050405020304" pitchFamily="18" charset="0"/>
                <a:cs typeface="Times New Roman" panose="02020603050405020304" pitchFamily="18" charset="0"/>
              </a:rPr>
              <a:t>). Het gaat om de feitelijke aanwezigheid in Nederland en de daadwerkelijke verwerving van kennis van de Nederlandse taal en samenleving in de leerplichtige periode.</a:t>
            </a:r>
          </a:p>
          <a:p>
            <a:pPr>
              <a:spcAft>
                <a:spcPts val="1200"/>
              </a:spcAft>
            </a:pPr>
            <a:endParaRPr lang="nl-NL" sz="1800" dirty="0">
              <a:effectLst/>
              <a:latin typeface="Times New Roman" panose="02020603050405020304" pitchFamily="18" charset="0"/>
              <a:ea typeface="Times New Roman" panose="02020603050405020304" pitchFamily="18" charset="0"/>
            </a:endParaRPr>
          </a:p>
          <a:p>
            <a:endParaRPr lang="nl-NL" sz="1600" dirty="0"/>
          </a:p>
        </p:txBody>
      </p:sp>
      <p:sp>
        <p:nvSpPr>
          <p:cNvPr id="4" name="Tijdelijke aanduiding voor datum 3">
            <a:extLst>
              <a:ext uri="{FF2B5EF4-FFF2-40B4-BE49-F238E27FC236}">
                <a16:creationId xmlns:a16="http://schemas.microsoft.com/office/drawing/2014/main" id="{188F6FA1-C4DD-B539-796C-B562DED085CB}"/>
              </a:ext>
            </a:extLst>
          </p:cNvPr>
          <p:cNvSpPr>
            <a:spLocks noGrp="1"/>
          </p:cNvSpPr>
          <p:nvPr>
            <p:ph type="dt" sz="half" idx="10"/>
          </p:nvPr>
        </p:nvSpPr>
        <p:spPr/>
        <p:txBody>
          <a:bodyPr/>
          <a:lstStyle/>
          <a:p>
            <a:fld id="{344663EA-0E71-4B05-AE19-1B25816DCBE0}" type="datetime1">
              <a:rPr lang="nl-NL" smtClean="0"/>
              <a:pPr/>
              <a:t>16-11-2023</a:t>
            </a:fld>
            <a:endParaRPr lang="nl-NL"/>
          </a:p>
        </p:txBody>
      </p:sp>
      <p:sp>
        <p:nvSpPr>
          <p:cNvPr id="5" name="Tijdelijke aanduiding voor dianummer 4">
            <a:extLst>
              <a:ext uri="{FF2B5EF4-FFF2-40B4-BE49-F238E27FC236}">
                <a16:creationId xmlns:a16="http://schemas.microsoft.com/office/drawing/2014/main" id="{6130039B-350D-27CF-8887-B4FA37B8EA20}"/>
              </a:ext>
            </a:extLst>
          </p:cNvPr>
          <p:cNvSpPr>
            <a:spLocks noGrp="1"/>
          </p:cNvSpPr>
          <p:nvPr>
            <p:ph type="sldNum" sz="quarter" idx="11"/>
          </p:nvPr>
        </p:nvSpPr>
        <p:spPr/>
        <p:txBody>
          <a:bodyPr/>
          <a:lstStyle/>
          <a:p>
            <a:fld id="{876A19E0-301B-46AF-AD14-6EB26308D7FE}" type="slidenum">
              <a:rPr lang="nl-NL" smtClean="0"/>
              <a:pPr/>
              <a:t>11</a:t>
            </a:fld>
            <a:endParaRPr lang="nl-NL"/>
          </a:p>
        </p:txBody>
      </p:sp>
      <p:sp>
        <p:nvSpPr>
          <p:cNvPr id="6" name="Tijdelijke aanduiding voor voettekst 5">
            <a:extLst>
              <a:ext uri="{FF2B5EF4-FFF2-40B4-BE49-F238E27FC236}">
                <a16:creationId xmlns:a16="http://schemas.microsoft.com/office/drawing/2014/main" id="{D88AF52D-35B8-866C-5E13-40DCDE52BD7B}"/>
              </a:ext>
            </a:extLst>
          </p:cNvPr>
          <p:cNvSpPr>
            <a:spLocks noGrp="1"/>
          </p:cNvSpPr>
          <p:nvPr>
            <p:ph type="ftr" sz="quarter" idx="12"/>
          </p:nvPr>
        </p:nvSpPr>
        <p:spPr/>
        <p:txBody>
          <a:bodyPr/>
          <a:lstStyle/>
          <a:p>
            <a:r>
              <a:rPr lang="nl-NL"/>
              <a:t>kijk</a:t>
            </a:r>
          </a:p>
        </p:txBody>
      </p:sp>
    </p:spTree>
    <p:extLst>
      <p:ext uri="{BB962C8B-B14F-4D97-AF65-F5344CB8AC3E}">
        <p14:creationId xmlns:p14="http://schemas.microsoft.com/office/powerpoint/2010/main" val="61387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3B9F6-8606-5446-B94F-CFF9528B5B68}"/>
              </a:ext>
            </a:extLst>
          </p:cNvPr>
          <p:cNvSpPr>
            <a:spLocks noGrp="1"/>
          </p:cNvSpPr>
          <p:nvPr>
            <p:ph type="title"/>
          </p:nvPr>
        </p:nvSpPr>
        <p:spPr/>
        <p:txBody>
          <a:bodyPr/>
          <a:lstStyle/>
          <a:p>
            <a:r>
              <a:rPr lang="nl-NL" dirty="0"/>
              <a:t>Pro en VSO</a:t>
            </a:r>
          </a:p>
        </p:txBody>
      </p:sp>
      <p:sp>
        <p:nvSpPr>
          <p:cNvPr id="3" name="Tijdelijke aanduiding voor inhoud 2">
            <a:extLst>
              <a:ext uri="{FF2B5EF4-FFF2-40B4-BE49-F238E27FC236}">
                <a16:creationId xmlns:a16="http://schemas.microsoft.com/office/drawing/2014/main" id="{E57ABC36-DB9F-46B8-E6BE-23091DD541A4}"/>
              </a:ext>
            </a:extLst>
          </p:cNvPr>
          <p:cNvSpPr>
            <a:spLocks noGrp="1"/>
          </p:cNvSpPr>
          <p:nvPr>
            <p:ph idx="1"/>
          </p:nvPr>
        </p:nvSpPr>
        <p:spPr/>
        <p:txBody>
          <a:bodyPr/>
          <a:lstStyle/>
          <a:p>
            <a:pPr>
              <a:spcAft>
                <a:spcPts val="1200"/>
              </a:spcAft>
            </a:pPr>
            <a:r>
              <a:rPr lang="nl-NL" sz="1400" dirty="0">
                <a:solidFill>
                  <a:srgbClr val="232323"/>
                </a:solidFill>
                <a:effectLst/>
                <a:ea typeface="Times New Roman" panose="02020603050405020304" pitchFamily="18" charset="0"/>
              </a:rPr>
              <a:t>Volgen jongeren onder de 18 jaar nog praktijkonderwijs (</a:t>
            </a:r>
            <a:r>
              <a:rPr lang="nl-NL" sz="1400" dirty="0">
                <a:solidFill>
                  <a:srgbClr val="353535"/>
                </a:solidFill>
                <a:effectLst/>
                <a:ea typeface="Times New Roman" panose="02020603050405020304" pitchFamily="18" charset="0"/>
              </a:rPr>
              <a:t>pro</a:t>
            </a:r>
            <a:r>
              <a:rPr lang="nl-NL" sz="1400" dirty="0">
                <a:solidFill>
                  <a:srgbClr val="232323"/>
                </a:solidFill>
                <a:effectLst/>
                <a:ea typeface="Times New Roman" panose="02020603050405020304" pitchFamily="18" charset="0"/>
              </a:rPr>
              <a:t>) of (voortgezet) speciaal onderwijs (</a:t>
            </a:r>
            <a:r>
              <a:rPr lang="nl-NL" sz="1400" dirty="0">
                <a:solidFill>
                  <a:srgbClr val="353535"/>
                </a:solidFill>
                <a:effectLst/>
                <a:ea typeface="Times New Roman" panose="02020603050405020304" pitchFamily="18" charset="0"/>
              </a:rPr>
              <a:t>vso</a:t>
            </a:r>
            <a:r>
              <a:rPr lang="nl-NL" sz="1400" dirty="0">
                <a:solidFill>
                  <a:srgbClr val="232323"/>
                </a:solidFill>
                <a:effectLst/>
                <a:ea typeface="Times New Roman" panose="02020603050405020304" pitchFamily="18" charset="0"/>
              </a:rPr>
              <a:t>)? Dan geldt de kwalificatieplicht en zijn zij niet </a:t>
            </a:r>
            <a:r>
              <a:rPr lang="nl-NL" sz="1400" dirty="0" err="1">
                <a:solidFill>
                  <a:srgbClr val="232323"/>
                </a:solidFill>
                <a:effectLst/>
                <a:ea typeface="Times New Roman" panose="02020603050405020304" pitchFamily="18" charset="0"/>
              </a:rPr>
              <a:t>inburgeringsplichtig</a:t>
            </a:r>
            <a:r>
              <a:rPr lang="nl-NL" sz="1400" dirty="0">
                <a:solidFill>
                  <a:srgbClr val="232323"/>
                </a:solidFill>
                <a:effectLst/>
                <a:ea typeface="Times New Roman" panose="02020603050405020304" pitchFamily="18" charset="0"/>
              </a:rPr>
              <a:t>.</a:t>
            </a:r>
          </a:p>
          <a:p>
            <a:pPr>
              <a:spcAft>
                <a:spcPts val="1200"/>
              </a:spcAft>
            </a:pPr>
            <a:r>
              <a:rPr lang="nl-NL" sz="1400" dirty="0">
                <a:solidFill>
                  <a:srgbClr val="232323"/>
                </a:solidFill>
                <a:effectLst/>
                <a:ea typeface="Times New Roman" panose="02020603050405020304" pitchFamily="18" charset="0"/>
                <a:cs typeface="Times New Roman" panose="02020603050405020304" pitchFamily="18" charset="0"/>
              </a:rPr>
              <a:t>Hebben jongeren onder de 18 jaar een diploma </a:t>
            </a:r>
            <a:r>
              <a:rPr lang="nl-NL" sz="1400" dirty="0">
                <a:solidFill>
                  <a:srgbClr val="353535"/>
                </a:solidFill>
                <a:effectLst/>
                <a:ea typeface="Times New Roman" panose="02020603050405020304" pitchFamily="18" charset="0"/>
                <a:cs typeface="Times New Roman" panose="02020603050405020304" pitchFamily="18" charset="0"/>
              </a:rPr>
              <a:t>pro</a:t>
            </a:r>
            <a:r>
              <a:rPr lang="nl-NL" sz="1400" dirty="0">
                <a:solidFill>
                  <a:srgbClr val="232323"/>
                </a:solidFill>
                <a:effectLst/>
                <a:ea typeface="Times New Roman" panose="02020603050405020304" pitchFamily="18" charset="0"/>
                <a:cs typeface="Times New Roman" panose="02020603050405020304" pitchFamily="18" charset="0"/>
              </a:rPr>
              <a:t> of hebben zij </a:t>
            </a:r>
            <a:r>
              <a:rPr lang="nl-NL" sz="1400" dirty="0">
                <a:solidFill>
                  <a:srgbClr val="353535"/>
                </a:solidFill>
                <a:effectLst/>
                <a:ea typeface="Times New Roman" panose="02020603050405020304" pitchFamily="18" charset="0"/>
                <a:cs typeface="Times New Roman" panose="02020603050405020304" pitchFamily="18" charset="0"/>
              </a:rPr>
              <a:t>vso</a:t>
            </a:r>
            <a:r>
              <a:rPr lang="nl-NL" sz="1400" dirty="0">
                <a:solidFill>
                  <a:srgbClr val="232323"/>
                </a:solidFill>
                <a:effectLst/>
                <a:ea typeface="Times New Roman" panose="02020603050405020304" pitchFamily="18" charset="0"/>
                <a:cs typeface="Times New Roman" panose="02020603050405020304" pitchFamily="18" charset="0"/>
              </a:rPr>
              <a:t> gevolgd (lees: afgerond)? Dan kunnen zij </a:t>
            </a:r>
            <a:r>
              <a:rPr lang="nl-NL" sz="1400" dirty="0" err="1">
                <a:solidFill>
                  <a:srgbClr val="232323"/>
                </a:solidFill>
                <a:effectLst/>
                <a:ea typeface="Times New Roman" panose="02020603050405020304" pitchFamily="18" charset="0"/>
                <a:cs typeface="Times New Roman" panose="02020603050405020304" pitchFamily="18" charset="0"/>
              </a:rPr>
              <a:t>inburgeringsplichtig</a:t>
            </a:r>
            <a:r>
              <a:rPr lang="nl-NL" sz="1400" dirty="0">
                <a:solidFill>
                  <a:srgbClr val="232323"/>
                </a:solidFill>
                <a:effectLst/>
                <a:ea typeface="Times New Roman" panose="02020603050405020304" pitchFamily="18" charset="0"/>
                <a:cs typeface="Times New Roman" panose="02020603050405020304" pitchFamily="18" charset="0"/>
              </a:rPr>
              <a:t> worden als zij zestien of zeventien jaar oud zijn. Zodra ze van het </a:t>
            </a:r>
            <a:r>
              <a:rPr lang="nl-NL" sz="1400" dirty="0">
                <a:solidFill>
                  <a:srgbClr val="353535"/>
                </a:solidFill>
                <a:effectLst/>
                <a:ea typeface="Times New Roman" panose="02020603050405020304" pitchFamily="18" charset="0"/>
                <a:cs typeface="Times New Roman" panose="02020603050405020304" pitchFamily="18" charset="0"/>
              </a:rPr>
              <a:t>pro</a:t>
            </a:r>
            <a:r>
              <a:rPr lang="nl-NL" sz="1400" dirty="0">
                <a:solidFill>
                  <a:srgbClr val="232323"/>
                </a:solidFill>
                <a:effectLst/>
                <a:ea typeface="Times New Roman" panose="02020603050405020304" pitchFamily="18" charset="0"/>
                <a:cs typeface="Times New Roman" panose="02020603050405020304" pitchFamily="18" charset="0"/>
              </a:rPr>
              <a:t> of het </a:t>
            </a:r>
            <a:r>
              <a:rPr lang="nl-NL" sz="1400" dirty="0">
                <a:solidFill>
                  <a:srgbClr val="353535"/>
                </a:solidFill>
                <a:effectLst/>
                <a:ea typeface="Times New Roman" panose="02020603050405020304" pitchFamily="18" charset="0"/>
                <a:cs typeface="Times New Roman" panose="02020603050405020304" pitchFamily="18" charset="0"/>
              </a:rPr>
              <a:t>vso</a:t>
            </a:r>
            <a:r>
              <a:rPr lang="nl-NL" sz="1400" dirty="0">
                <a:solidFill>
                  <a:srgbClr val="232323"/>
                </a:solidFill>
                <a:effectLst/>
                <a:ea typeface="Times New Roman" panose="02020603050405020304" pitchFamily="18" charset="0"/>
                <a:cs typeface="Times New Roman" panose="02020603050405020304" pitchFamily="18" charset="0"/>
              </a:rPr>
              <a:t> af zijn, geldt voor hen namelijk een vrijstelling van de kwalificatieplicht en zijn zij niet langer kwalificatie plichtig (</a:t>
            </a:r>
            <a:r>
              <a:rPr lang="nl-NL" sz="1400" u="sng" dirty="0">
                <a:solidFill>
                  <a:schemeClr val="bg1">
                    <a:lumMod val="75000"/>
                  </a:schemeClr>
                </a:solidFill>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artikel 4a lid 2 Leerplichtwet 1969</a:t>
            </a:r>
            <a:r>
              <a:rPr lang="nl-NL" sz="1400" dirty="0">
                <a:solidFill>
                  <a:srgbClr val="232323"/>
                </a:solidFill>
                <a:effectLst/>
                <a:ea typeface="Times New Roman" panose="02020603050405020304" pitchFamily="18" charset="0"/>
                <a:cs typeface="Times New Roman" panose="02020603050405020304" pitchFamily="18" charset="0"/>
              </a:rPr>
              <a:t>). </a:t>
            </a:r>
          </a:p>
          <a:p>
            <a:pPr>
              <a:spcAft>
                <a:spcPts val="1200"/>
              </a:spcAft>
            </a:pPr>
            <a:r>
              <a:rPr lang="nl-NL" sz="1400" dirty="0">
                <a:solidFill>
                  <a:srgbClr val="232323"/>
                </a:solidFill>
                <a:effectLst/>
                <a:ea typeface="Times New Roman" panose="02020603050405020304" pitchFamily="18" charset="0"/>
                <a:cs typeface="Times New Roman" panose="02020603050405020304" pitchFamily="18" charset="0"/>
              </a:rPr>
              <a:t>De vrijstelling van de inburgeringsplicht vanwege de kwalificatieplicht valt dan dus weg, waardoor ze </a:t>
            </a:r>
            <a:r>
              <a:rPr lang="nl-NL" sz="1400" dirty="0" err="1">
                <a:solidFill>
                  <a:srgbClr val="232323"/>
                </a:solidFill>
                <a:effectLst/>
                <a:ea typeface="Times New Roman" panose="02020603050405020304" pitchFamily="18" charset="0"/>
                <a:cs typeface="Times New Roman" panose="02020603050405020304" pitchFamily="18" charset="0"/>
              </a:rPr>
              <a:t>inburgeringsplichtig</a:t>
            </a:r>
            <a:r>
              <a:rPr lang="nl-NL" sz="1400" dirty="0">
                <a:solidFill>
                  <a:srgbClr val="232323"/>
                </a:solidFill>
                <a:effectLst/>
                <a:ea typeface="Times New Roman" panose="02020603050405020304" pitchFamily="18" charset="0"/>
                <a:cs typeface="Times New Roman" panose="02020603050405020304" pitchFamily="18" charset="0"/>
              </a:rPr>
              <a:t> worden. Het diploma van deze opleidingen levert geen vrijstelling op.</a:t>
            </a:r>
            <a:endParaRPr lang="nl-NL" sz="1400" dirty="0">
              <a:effectLst/>
              <a:ea typeface="Times New Roman" panose="02020603050405020304" pitchFamily="18" charset="0"/>
              <a:cs typeface="Times New Roman" panose="02020603050405020304" pitchFamily="18" charset="0"/>
            </a:endParaRPr>
          </a:p>
          <a:p>
            <a:pPr>
              <a:spcAft>
                <a:spcPts val="1200"/>
              </a:spcAft>
            </a:pPr>
            <a:endParaRPr lang="nl-NL" sz="1600" dirty="0">
              <a:solidFill>
                <a:srgbClr val="232323"/>
              </a:solidFill>
              <a:effectLst/>
              <a:ea typeface="Times New Roman" panose="02020603050405020304" pitchFamily="18" charset="0"/>
            </a:endParaRPr>
          </a:p>
          <a:p>
            <a:pPr>
              <a:spcAft>
                <a:spcPts val="1200"/>
              </a:spcAft>
            </a:pPr>
            <a:endParaRPr lang="nl-NL" sz="1600" dirty="0">
              <a:solidFill>
                <a:srgbClr val="232323"/>
              </a:solidFill>
              <a:ea typeface="Times New Roman" panose="02020603050405020304" pitchFamily="18" charset="0"/>
            </a:endParaRPr>
          </a:p>
          <a:p>
            <a:pPr>
              <a:spcAft>
                <a:spcPts val="1200"/>
              </a:spcAft>
            </a:pPr>
            <a:endParaRPr lang="nl-NL" sz="1600" dirty="0">
              <a:solidFill>
                <a:srgbClr val="232323"/>
              </a:solidFill>
              <a:effectLst/>
              <a:ea typeface="Times New Roman" panose="02020603050405020304" pitchFamily="18" charset="0"/>
            </a:endParaRPr>
          </a:p>
          <a:p>
            <a:pPr>
              <a:spcAft>
                <a:spcPts val="1200"/>
              </a:spcAft>
            </a:pPr>
            <a:endParaRPr lang="nl-NL" sz="1800" dirty="0">
              <a:solidFill>
                <a:srgbClr val="232323"/>
              </a:solidFill>
              <a:latin typeface="Fira Sans" panose="020B0503050000020004" pitchFamily="34" charset="0"/>
              <a:ea typeface="Times New Roman" panose="02020603050405020304" pitchFamily="18" charset="0"/>
            </a:endParaRPr>
          </a:p>
          <a:p>
            <a:pPr>
              <a:spcAft>
                <a:spcPts val="1200"/>
              </a:spcAft>
            </a:pPr>
            <a:endParaRPr lang="nl-NL" sz="1800" dirty="0">
              <a:effectLst/>
              <a:latin typeface="Times New Roman" panose="02020603050405020304" pitchFamily="18" charset="0"/>
              <a:ea typeface="Times New Roman" panose="02020603050405020304" pitchFamily="18" charset="0"/>
            </a:endParaRPr>
          </a:p>
          <a:p>
            <a:endParaRPr lang="nl-NL" dirty="0"/>
          </a:p>
        </p:txBody>
      </p:sp>
      <p:sp>
        <p:nvSpPr>
          <p:cNvPr id="4" name="Tijdelijke aanduiding voor datum 3">
            <a:extLst>
              <a:ext uri="{FF2B5EF4-FFF2-40B4-BE49-F238E27FC236}">
                <a16:creationId xmlns:a16="http://schemas.microsoft.com/office/drawing/2014/main" id="{21301D3B-6DEB-BFF2-E542-159F219C0837}"/>
              </a:ext>
            </a:extLst>
          </p:cNvPr>
          <p:cNvSpPr>
            <a:spLocks noGrp="1"/>
          </p:cNvSpPr>
          <p:nvPr>
            <p:ph type="dt" sz="half" idx="10"/>
          </p:nvPr>
        </p:nvSpPr>
        <p:spPr/>
        <p:txBody>
          <a:bodyPr/>
          <a:lstStyle/>
          <a:p>
            <a:fld id="{344663EA-0E71-4B05-AE19-1B25816DCBE0}" type="datetime1">
              <a:rPr lang="nl-NL" smtClean="0"/>
              <a:pPr/>
              <a:t>16-11-2023</a:t>
            </a:fld>
            <a:endParaRPr lang="nl-NL"/>
          </a:p>
        </p:txBody>
      </p:sp>
      <p:sp>
        <p:nvSpPr>
          <p:cNvPr id="5" name="Tijdelijke aanduiding voor dianummer 4">
            <a:extLst>
              <a:ext uri="{FF2B5EF4-FFF2-40B4-BE49-F238E27FC236}">
                <a16:creationId xmlns:a16="http://schemas.microsoft.com/office/drawing/2014/main" id="{0CFC9572-5104-8B10-1CD1-52A31FC99743}"/>
              </a:ext>
            </a:extLst>
          </p:cNvPr>
          <p:cNvSpPr>
            <a:spLocks noGrp="1"/>
          </p:cNvSpPr>
          <p:nvPr>
            <p:ph type="sldNum" sz="quarter" idx="11"/>
          </p:nvPr>
        </p:nvSpPr>
        <p:spPr/>
        <p:txBody>
          <a:bodyPr/>
          <a:lstStyle/>
          <a:p>
            <a:fld id="{876A19E0-301B-46AF-AD14-6EB26308D7FE}" type="slidenum">
              <a:rPr lang="nl-NL" smtClean="0"/>
              <a:pPr/>
              <a:t>12</a:t>
            </a:fld>
            <a:endParaRPr lang="nl-NL"/>
          </a:p>
        </p:txBody>
      </p:sp>
      <p:sp>
        <p:nvSpPr>
          <p:cNvPr id="6" name="Tijdelijke aanduiding voor voettekst 5">
            <a:extLst>
              <a:ext uri="{FF2B5EF4-FFF2-40B4-BE49-F238E27FC236}">
                <a16:creationId xmlns:a16="http://schemas.microsoft.com/office/drawing/2014/main" id="{35E15D7A-A9B9-82E7-1962-875A46E7BBDC}"/>
              </a:ext>
            </a:extLst>
          </p:cNvPr>
          <p:cNvSpPr>
            <a:spLocks noGrp="1"/>
          </p:cNvSpPr>
          <p:nvPr>
            <p:ph type="ftr" sz="quarter" idx="12"/>
          </p:nvPr>
        </p:nvSpPr>
        <p:spPr/>
        <p:txBody>
          <a:bodyPr/>
          <a:lstStyle/>
          <a:p>
            <a:r>
              <a:rPr lang="nl-NL"/>
              <a:t>kijk</a:t>
            </a:r>
          </a:p>
        </p:txBody>
      </p:sp>
    </p:spTree>
    <p:extLst>
      <p:ext uri="{BB962C8B-B14F-4D97-AF65-F5344CB8AC3E}">
        <p14:creationId xmlns:p14="http://schemas.microsoft.com/office/powerpoint/2010/main" val="3063869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D2FB9A-7739-A3EF-48A4-71651BAA4D79}"/>
              </a:ext>
            </a:extLst>
          </p:cNvPr>
          <p:cNvSpPr>
            <a:spLocks noGrp="1"/>
          </p:cNvSpPr>
          <p:nvPr>
            <p:ph type="title"/>
          </p:nvPr>
        </p:nvSpPr>
        <p:spPr/>
        <p:txBody>
          <a:bodyPr/>
          <a:lstStyle/>
          <a:p>
            <a:r>
              <a:rPr lang="nl-NL" dirty="0"/>
              <a:t>Niet </a:t>
            </a:r>
            <a:r>
              <a:rPr lang="nl-NL" dirty="0" err="1"/>
              <a:t>vrij-stellende</a:t>
            </a:r>
            <a:r>
              <a:rPr lang="nl-NL" dirty="0"/>
              <a:t> opleidingen</a:t>
            </a:r>
          </a:p>
        </p:txBody>
      </p:sp>
      <p:sp>
        <p:nvSpPr>
          <p:cNvPr id="3" name="Tijdelijke aanduiding voor inhoud 2">
            <a:extLst>
              <a:ext uri="{FF2B5EF4-FFF2-40B4-BE49-F238E27FC236}">
                <a16:creationId xmlns:a16="http://schemas.microsoft.com/office/drawing/2014/main" id="{B1209157-6B2F-FD42-8A1E-94231EB2306E}"/>
              </a:ext>
            </a:extLst>
          </p:cNvPr>
          <p:cNvSpPr>
            <a:spLocks noGrp="1"/>
          </p:cNvSpPr>
          <p:nvPr>
            <p:ph idx="1"/>
          </p:nvPr>
        </p:nvSpPr>
        <p:spPr>
          <a:xfrm>
            <a:off x="1054100" y="1916832"/>
            <a:ext cx="6870700" cy="4191000"/>
          </a:xfrm>
        </p:spPr>
        <p:txBody>
          <a:bodyPr/>
          <a:lstStyle/>
          <a:p>
            <a:pPr>
              <a:lnSpc>
                <a:spcPts val="1400"/>
              </a:lnSpc>
              <a:spcAft>
                <a:spcPts val="1200"/>
              </a:spcAft>
            </a:pPr>
            <a:r>
              <a:rPr lang="nl-NL" sz="1400" dirty="0">
                <a:solidFill>
                  <a:srgbClr val="232323"/>
                </a:solidFill>
                <a:effectLst/>
                <a:ea typeface="Times New Roman" panose="02020603050405020304" pitchFamily="18" charset="0"/>
                <a:cs typeface="Times New Roman" panose="02020603050405020304" pitchFamily="18" charset="0"/>
              </a:rPr>
              <a:t>Niet-vrijstellende opleidingen die een verlenging van de inburgeringstermijn rechtvaardigen:</a:t>
            </a:r>
            <a:endParaRPr lang="nl-NL" sz="1400" dirty="0">
              <a:effectLst/>
              <a:ea typeface="Times New Roman" panose="02020603050405020304" pitchFamily="18" charset="0"/>
              <a:cs typeface="Times New Roman" panose="02020603050405020304" pitchFamily="18" charset="0"/>
            </a:endParaRPr>
          </a:p>
          <a:p>
            <a:pPr marL="342900" lvl="0" indent="-342900">
              <a:lnSpc>
                <a:spcPts val="1400"/>
              </a:lnSpc>
              <a:buFont typeface="+mj-lt"/>
              <a:buAutoNum type="alphaLcPeriod"/>
              <a:tabLst>
                <a:tab pos="457200" algn="l"/>
              </a:tabLst>
            </a:pPr>
            <a:r>
              <a:rPr lang="nl-NL" sz="1400" dirty="0">
                <a:solidFill>
                  <a:srgbClr val="232323"/>
                </a:solidFill>
                <a:effectLst/>
                <a:ea typeface="Times New Roman" panose="02020603050405020304" pitchFamily="18" charset="0"/>
                <a:cs typeface="Times New Roman" panose="02020603050405020304" pitchFamily="18" charset="0"/>
              </a:rPr>
              <a:t>Praktijkonderwijs (pro)</a:t>
            </a:r>
          </a:p>
          <a:p>
            <a:pPr marL="342900" lvl="0" indent="-342900">
              <a:lnSpc>
                <a:spcPts val="1400"/>
              </a:lnSpc>
              <a:buFont typeface="+mj-lt"/>
              <a:buAutoNum type="alphaLcPeriod"/>
              <a:tabLst>
                <a:tab pos="457200" algn="l"/>
              </a:tabLst>
            </a:pPr>
            <a:r>
              <a:rPr lang="nl-NL" sz="1400" dirty="0">
                <a:solidFill>
                  <a:srgbClr val="232323"/>
                </a:solidFill>
                <a:effectLst/>
                <a:ea typeface="Times New Roman" panose="02020603050405020304" pitchFamily="18" charset="0"/>
                <a:cs typeface="Times New Roman" panose="02020603050405020304" pitchFamily="18" charset="0"/>
              </a:rPr>
              <a:t>Voortgezet speciaal onderwijs (vso), in het arbeidsmarktgerichte uitstroomprofiel en het uitstroomprofiel dagbesteding</a:t>
            </a:r>
          </a:p>
          <a:p>
            <a:pPr marL="342900" lvl="0" indent="-342900">
              <a:lnSpc>
                <a:spcPts val="1400"/>
              </a:lnSpc>
              <a:buFont typeface="+mj-lt"/>
              <a:buAutoNum type="alphaLcPeriod"/>
              <a:tabLst>
                <a:tab pos="457200" algn="l"/>
              </a:tabLst>
            </a:pPr>
            <a:r>
              <a:rPr lang="nl-NL" sz="1400" dirty="0">
                <a:solidFill>
                  <a:srgbClr val="232323"/>
                </a:solidFill>
                <a:effectLst/>
                <a:ea typeface="Times New Roman" panose="02020603050405020304" pitchFamily="18" charset="0"/>
                <a:cs typeface="Times New Roman" panose="02020603050405020304" pitchFamily="18" charset="0"/>
              </a:rPr>
              <a:t>Entreeopleiding (mbo niveau 1) in de zin van de WEB</a:t>
            </a:r>
          </a:p>
          <a:p>
            <a:pPr>
              <a:lnSpc>
                <a:spcPts val="1400"/>
              </a:lnSpc>
              <a:spcAft>
                <a:spcPts val="1200"/>
              </a:spcAft>
            </a:pPr>
            <a:endParaRPr lang="nl-NL" sz="1400" dirty="0">
              <a:solidFill>
                <a:srgbClr val="232323"/>
              </a:solidFill>
              <a:ea typeface="Times New Roman" panose="02020603050405020304" pitchFamily="18" charset="0"/>
              <a:cs typeface="Times New Roman" panose="02020603050405020304" pitchFamily="18" charset="0"/>
            </a:endParaRPr>
          </a:p>
          <a:p>
            <a:pPr>
              <a:lnSpc>
                <a:spcPts val="1400"/>
              </a:lnSpc>
              <a:spcAft>
                <a:spcPts val="1200"/>
              </a:spcAft>
            </a:pPr>
            <a:r>
              <a:rPr lang="nl-NL" sz="1400" dirty="0">
                <a:solidFill>
                  <a:srgbClr val="232323"/>
                </a:solidFill>
                <a:effectLst/>
                <a:ea typeface="Times New Roman" panose="02020603050405020304" pitchFamily="18" charset="0"/>
                <a:cs typeface="Times New Roman" panose="02020603050405020304" pitchFamily="18" charset="0"/>
              </a:rPr>
              <a:t>De internationale schakelklassen (</a:t>
            </a:r>
            <a:r>
              <a:rPr lang="nl-NL" sz="1400" dirty="0" err="1">
                <a:solidFill>
                  <a:srgbClr val="232323"/>
                </a:solidFill>
                <a:effectLst/>
                <a:ea typeface="Times New Roman" panose="02020603050405020304" pitchFamily="18" charset="0"/>
                <a:cs typeface="Times New Roman" panose="02020603050405020304" pitchFamily="18" charset="0"/>
              </a:rPr>
              <a:t>ISK’s</a:t>
            </a:r>
            <a:r>
              <a:rPr lang="nl-NL" sz="1400" dirty="0">
                <a:solidFill>
                  <a:srgbClr val="232323"/>
                </a:solidFill>
                <a:effectLst/>
                <a:ea typeface="Times New Roman" panose="02020603050405020304" pitchFamily="18" charset="0"/>
                <a:cs typeface="Times New Roman" panose="02020603050405020304" pitchFamily="18" charset="0"/>
              </a:rPr>
              <a:t>) naar de opleidingen genoemde onder a en b vallen hier ook onder.</a:t>
            </a:r>
            <a:endParaRPr lang="nl-NL" sz="1400" dirty="0">
              <a:effectLst/>
              <a:ea typeface="Times New Roman" panose="02020603050405020304" pitchFamily="18" charset="0"/>
              <a:cs typeface="Times New Roman" panose="02020603050405020304" pitchFamily="18" charset="0"/>
            </a:endParaRPr>
          </a:p>
          <a:p>
            <a:r>
              <a:rPr lang="nl-NL" sz="1400" dirty="0">
                <a:solidFill>
                  <a:srgbClr val="232323"/>
                </a:solidFill>
                <a:effectLst/>
                <a:ea typeface="Times New Roman" panose="02020603050405020304" pitchFamily="18" charset="0"/>
                <a:cs typeface="Times New Roman" panose="02020603050405020304" pitchFamily="18" charset="0"/>
              </a:rPr>
              <a:t>De bovengenoemde opleidingen leiden onder de Wet inburgering 2021 niet tot een tijdelijke en daarna dus ook niet tot een definitieve vrijstelling van de inburgeringsplicht. </a:t>
            </a:r>
          </a:p>
          <a:p>
            <a:endParaRPr lang="nl-NL" sz="1400" b="1" i="1" dirty="0">
              <a:solidFill>
                <a:srgbClr val="232323"/>
              </a:solidFill>
              <a:effectLst/>
              <a:ea typeface="Times New Roman" panose="02020603050405020304" pitchFamily="18" charset="0"/>
              <a:cs typeface="Times New Roman" panose="02020603050405020304" pitchFamily="18" charset="0"/>
            </a:endParaRPr>
          </a:p>
          <a:p>
            <a:r>
              <a:rPr lang="nl-NL" sz="1400" b="1" i="1" dirty="0">
                <a:solidFill>
                  <a:srgbClr val="232323"/>
                </a:solidFill>
                <a:effectLst/>
                <a:ea typeface="Times New Roman" panose="02020603050405020304" pitchFamily="18" charset="0"/>
                <a:cs typeface="Times New Roman" panose="02020603050405020304" pitchFamily="18" charset="0"/>
              </a:rPr>
              <a:t>Gemeenten moeten dus een PIP vaststellen. Gemeenten kunnen de leerroute in het PIP zo vaststellen dat de </a:t>
            </a:r>
            <a:r>
              <a:rPr lang="nl-NL" sz="1400" b="1" i="1" dirty="0" err="1">
                <a:solidFill>
                  <a:srgbClr val="232323"/>
                </a:solidFill>
                <a:effectLst/>
                <a:ea typeface="Times New Roman" panose="02020603050405020304" pitchFamily="18" charset="0"/>
                <a:cs typeface="Times New Roman" panose="02020603050405020304" pitchFamily="18" charset="0"/>
              </a:rPr>
              <a:t>inburgeringsplichtige</a:t>
            </a:r>
            <a:r>
              <a:rPr lang="nl-NL" sz="1400" b="1" i="1" dirty="0">
                <a:solidFill>
                  <a:srgbClr val="232323"/>
                </a:solidFill>
                <a:effectLst/>
                <a:ea typeface="Times New Roman" panose="02020603050405020304" pitchFamily="18" charset="0"/>
                <a:cs typeface="Times New Roman" panose="02020603050405020304" pitchFamily="18" charset="0"/>
              </a:rPr>
              <a:t> eerst zo'n niet-vrijstellende opleiding mag afmaken en daarna pas met de leerroute begint.</a:t>
            </a:r>
            <a:endParaRPr lang="nl-NL" sz="1400" b="1" i="1" dirty="0"/>
          </a:p>
        </p:txBody>
      </p:sp>
      <p:sp>
        <p:nvSpPr>
          <p:cNvPr id="4" name="Tijdelijke aanduiding voor datum 3">
            <a:extLst>
              <a:ext uri="{FF2B5EF4-FFF2-40B4-BE49-F238E27FC236}">
                <a16:creationId xmlns:a16="http://schemas.microsoft.com/office/drawing/2014/main" id="{638C595D-CE76-4243-8B2A-0FEDFF8C054D}"/>
              </a:ext>
            </a:extLst>
          </p:cNvPr>
          <p:cNvSpPr>
            <a:spLocks noGrp="1"/>
          </p:cNvSpPr>
          <p:nvPr>
            <p:ph type="dt" sz="half" idx="10"/>
          </p:nvPr>
        </p:nvSpPr>
        <p:spPr/>
        <p:txBody>
          <a:bodyPr/>
          <a:lstStyle/>
          <a:p>
            <a:fld id="{344663EA-0E71-4B05-AE19-1B25816DCBE0}" type="datetime1">
              <a:rPr lang="nl-NL" smtClean="0"/>
              <a:pPr/>
              <a:t>16-11-2023</a:t>
            </a:fld>
            <a:endParaRPr lang="nl-NL" dirty="0"/>
          </a:p>
        </p:txBody>
      </p:sp>
      <p:sp>
        <p:nvSpPr>
          <p:cNvPr id="5" name="Tijdelijke aanduiding voor dianummer 4">
            <a:extLst>
              <a:ext uri="{FF2B5EF4-FFF2-40B4-BE49-F238E27FC236}">
                <a16:creationId xmlns:a16="http://schemas.microsoft.com/office/drawing/2014/main" id="{6D49E431-2411-CB9F-B8EB-BD893B5A4E73}"/>
              </a:ext>
            </a:extLst>
          </p:cNvPr>
          <p:cNvSpPr>
            <a:spLocks noGrp="1"/>
          </p:cNvSpPr>
          <p:nvPr>
            <p:ph type="sldNum" sz="quarter" idx="11"/>
          </p:nvPr>
        </p:nvSpPr>
        <p:spPr/>
        <p:txBody>
          <a:bodyPr/>
          <a:lstStyle/>
          <a:p>
            <a:fld id="{876A19E0-301B-46AF-AD14-6EB26308D7FE}" type="slidenum">
              <a:rPr lang="nl-NL" smtClean="0"/>
              <a:pPr/>
              <a:t>13</a:t>
            </a:fld>
            <a:endParaRPr lang="nl-NL"/>
          </a:p>
        </p:txBody>
      </p:sp>
      <p:sp>
        <p:nvSpPr>
          <p:cNvPr id="6" name="Tijdelijke aanduiding voor voettekst 5">
            <a:extLst>
              <a:ext uri="{FF2B5EF4-FFF2-40B4-BE49-F238E27FC236}">
                <a16:creationId xmlns:a16="http://schemas.microsoft.com/office/drawing/2014/main" id="{25A0206D-AEA0-DAE3-A394-7D288013319A}"/>
              </a:ext>
            </a:extLst>
          </p:cNvPr>
          <p:cNvSpPr>
            <a:spLocks noGrp="1"/>
          </p:cNvSpPr>
          <p:nvPr>
            <p:ph type="ftr" sz="quarter" idx="12"/>
          </p:nvPr>
        </p:nvSpPr>
        <p:spPr/>
        <p:txBody>
          <a:bodyPr/>
          <a:lstStyle/>
          <a:p>
            <a:r>
              <a:rPr lang="nl-NL"/>
              <a:t>kijk</a:t>
            </a:r>
          </a:p>
        </p:txBody>
      </p:sp>
    </p:spTree>
    <p:extLst>
      <p:ext uri="{BB962C8B-B14F-4D97-AF65-F5344CB8AC3E}">
        <p14:creationId xmlns:p14="http://schemas.microsoft.com/office/powerpoint/2010/main" val="200112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373CA-EBA4-320E-5F3D-FC9B103FFAEA}"/>
              </a:ext>
            </a:extLst>
          </p:cNvPr>
          <p:cNvSpPr>
            <a:spLocks noGrp="1"/>
          </p:cNvSpPr>
          <p:nvPr>
            <p:ph type="title"/>
          </p:nvPr>
        </p:nvSpPr>
        <p:spPr/>
        <p:txBody>
          <a:bodyPr/>
          <a:lstStyle/>
          <a:p>
            <a:r>
              <a:rPr lang="nl-NL" dirty="0"/>
              <a:t>Reden van mogelijkheid tot verlengen</a:t>
            </a:r>
          </a:p>
        </p:txBody>
      </p:sp>
      <p:sp>
        <p:nvSpPr>
          <p:cNvPr id="3" name="Tijdelijke aanduiding voor inhoud 2">
            <a:extLst>
              <a:ext uri="{FF2B5EF4-FFF2-40B4-BE49-F238E27FC236}">
                <a16:creationId xmlns:a16="http://schemas.microsoft.com/office/drawing/2014/main" id="{91C4B553-DDB8-939A-436E-A7BF1C84F0D8}"/>
              </a:ext>
            </a:extLst>
          </p:cNvPr>
          <p:cNvSpPr>
            <a:spLocks noGrp="1"/>
          </p:cNvSpPr>
          <p:nvPr>
            <p:ph idx="1"/>
          </p:nvPr>
        </p:nvSpPr>
        <p:spPr/>
        <p:txBody>
          <a:bodyPr/>
          <a:lstStyle/>
          <a:p>
            <a:r>
              <a:rPr lang="nl-NL" sz="1400" dirty="0"/>
              <a:t>Voorkomen dat schoolgaande jongeren de opleiding afbreken omdat er onzekerheid bestaat over het tijdig kunnen voldoen een de inburgeringsplicht i.c.m. met of in de resterende termijn na afronding van de opleiding.</a:t>
            </a:r>
            <a:r>
              <a:rPr lang="nl-NL" sz="1400" dirty="0">
                <a:solidFill>
                  <a:srgbClr val="232323"/>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nl-NL" sz="1400" dirty="0">
                <a:solidFill>
                  <a:srgbClr val="232323"/>
                </a:solidFill>
                <a:effectLst/>
                <a:ea typeface="Times New Roman" panose="02020603050405020304" pitchFamily="18" charset="0"/>
                <a:cs typeface="Times New Roman" panose="02020603050405020304" pitchFamily="18" charset="0"/>
              </a:rPr>
              <a:t>Het afbreken van de opleiding leidt tot een onderbroken leerlijn en kan daarmee leiden tot het niet benutten van het volledig leerpotentieel van deze (kwetsbare) jongeren.</a:t>
            </a:r>
          </a:p>
          <a:p>
            <a:endParaRPr lang="nl-NL" sz="1600" dirty="0">
              <a:solidFill>
                <a:srgbClr val="232323"/>
              </a:solidFill>
              <a:ea typeface="Times New Roman" panose="02020603050405020304" pitchFamily="18" charset="0"/>
              <a:cs typeface="Times New Roman" panose="02020603050405020304" pitchFamily="18" charset="0"/>
            </a:endParaRPr>
          </a:p>
          <a:p>
            <a:endParaRPr lang="nl-NL" sz="1600" dirty="0">
              <a:solidFill>
                <a:srgbClr val="232323"/>
              </a:solidFill>
              <a:cs typeface="Times New Roman" panose="02020603050405020304" pitchFamily="18" charset="0"/>
            </a:endParaRPr>
          </a:p>
          <a:p>
            <a:endParaRPr lang="nl-NL" sz="1600" dirty="0"/>
          </a:p>
          <a:p>
            <a:endParaRPr lang="nl-NL" sz="1600" dirty="0"/>
          </a:p>
          <a:p>
            <a:endParaRPr lang="nl-NL" sz="1600" dirty="0"/>
          </a:p>
        </p:txBody>
      </p:sp>
      <p:sp>
        <p:nvSpPr>
          <p:cNvPr id="4" name="Tijdelijke aanduiding voor datum 3">
            <a:extLst>
              <a:ext uri="{FF2B5EF4-FFF2-40B4-BE49-F238E27FC236}">
                <a16:creationId xmlns:a16="http://schemas.microsoft.com/office/drawing/2014/main" id="{AE16C19E-5625-422E-65BA-89BF777A07C0}"/>
              </a:ext>
            </a:extLst>
          </p:cNvPr>
          <p:cNvSpPr>
            <a:spLocks noGrp="1"/>
          </p:cNvSpPr>
          <p:nvPr>
            <p:ph type="dt" sz="half" idx="10"/>
          </p:nvPr>
        </p:nvSpPr>
        <p:spPr/>
        <p:txBody>
          <a:bodyPr/>
          <a:lstStyle/>
          <a:p>
            <a:fld id="{344663EA-0E71-4B05-AE19-1B25816DCBE0}" type="datetime1">
              <a:rPr lang="nl-NL" smtClean="0"/>
              <a:pPr/>
              <a:t>16-11-2023</a:t>
            </a:fld>
            <a:endParaRPr lang="nl-NL"/>
          </a:p>
        </p:txBody>
      </p:sp>
      <p:sp>
        <p:nvSpPr>
          <p:cNvPr id="5" name="Tijdelijke aanduiding voor dianummer 4">
            <a:extLst>
              <a:ext uri="{FF2B5EF4-FFF2-40B4-BE49-F238E27FC236}">
                <a16:creationId xmlns:a16="http://schemas.microsoft.com/office/drawing/2014/main" id="{974A1A3F-FD21-A591-F2FF-77E0002CD6CC}"/>
              </a:ext>
            </a:extLst>
          </p:cNvPr>
          <p:cNvSpPr>
            <a:spLocks noGrp="1"/>
          </p:cNvSpPr>
          <p:nvPr>
            <p:ph type="sldNum" sz="quarter" idx="11"/>
          </p:nvPr>
        </p:nvSpPr>
        <p:spPr/>
        <p:txBody>
          <a:bodyPr/>
          <a:lstStyle/>
          <a:p>
            <a:fld id="{876A19E0-301B-46AF-AD14-6EB26308D7FE}" type="slidenum">
              <a:rPr lang="nl-NL" smtClean="0"/>
              <a:pPr/>
              <a:t>14</a:t>
            </a:fld>
            <a:endParaRPr lang="nl-NL"/>
          </a:p>
        </p:txBody>
      </p:sp>
      <p:sp>
        <p:nvSpPr>
          <p:cNvPr id="6" name="Tijdelijke aanduiding voor voettekst 5">
            <a:extLst>
              <a:ext uri="{FF2B5EF4-FFF2-40B4-BE49-F238E27FC236}">
                <a16:creationId xmlns:a16="http://schemas.microsoft.com/office/drawing/2014/main" id="{8082C2C3-2038-946A-3C62-CE91973B9F85}"/>
              </a:ext>
            </a:extLst>
          </p:cNvPr>
          <p:cNvSpPr>
            <a:spLocks noGrp="1"/>
          </p:cNvSpPr>
          <p:nvPr>
            <p:ph type="ftr" sz="quarter" idx="12"/>
          </p:nvPr>
        </p:nvSpPr>
        <p:spPr/>
        <p:txBody>
          <a:bodyPr/>
          <a:lstStyle/>
          <a:p>
            <a:r>
              <a:rPr lang="nl-NL"/>
              <a:t>kijk</a:t>
            </a:r>
          </a:p>
        </p:txBody>
      </p:sp>
    </p:spTree>
    <p:extLst>
      <p:ext uri="{BB962C8B-B14F-4D97-AF65-F5344CB8AC3E}">
        <p14:creationId xmlns:p14="http://schemas.microsoft.com/office/powerpoint/2010/main" val="403431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73C181-B823-F33A-0638-F9E1425F8B2C}"/>
              </a:ext>
            </a:extLst>
          </p:cNvPr>
          <p:cNvSpPr>
            <a:spLocks noGrp="1"/>
          </p:cNvSpPr>
          <p:nvPr>
            <p:ph type="title"/>
          </p:nvPr>
        </p:nvSpPr>
        <p:spPr/>
        <p:txBody>
          <a:bodyPr/>
          <a:lstStyle/>
          <a:p>
            <a:r>
              <a:rPr lang="nl-NL" dirty="0"/>
              <a:t>Termijnen van verlenging/Verlengingsvraag</a:t>
            </a:r>
          </a:p>
        </p:txBody>
      </p:sp>
      <p:sp>
        <p:nvSpPr>
          <p:cNvPr id="4" name="Tijdelijke aanduiding voor datum 3">
            <a:extLst>
              <a:ext uri="{FF2B5EF4-FFF2-40B4-BE49-F238E27FC236}">
                <a16:creationId xmlns:a16="http://schemas.microsoft.com/office/drawing/2014/main" id="{0F3E3885-FBA5-A80F-7561-C5D1BE86CEE3}"/>
              </a:ext>
            </a:extLst>
          </p:cNvPr>
          <p:cNvSpPr>
            <a:spLocks noGrp="1"/>
          </p:cNvSpPr>
          <p:nvPr>
            <p:ph type="dt" sz="half" idx="10"/>
          </p:nvPr>
        </p:nvSpPr>
        <p:spPr/>
        <p:txBody>
          <a:bodyPr/>
          <a:lstStyle/>
          <a:p>
            <a:fld id="{344663EA-0E71-4B05-AE19-1B25816DCBE0}" type="datetime1">
              <a:rPr lang="nl-NL" smtClean="0"/>
              <a:pPr/>
              <a:t>16-11-2023</a:t>
            </a:fld>
            <a:endParaRPr lang="nl-NL"/>
          </a:p>
        </p:txBody>
      </p:sp>
      <p:sp>
        <p:nvSpPr>
          <p:cNvPr id="5" name="Tijdelijke aanduiding voor dianummer 4">
            <a:extLst>
              <a:ext uri="{FF2B5EF4-FFF2-40B4-BE49-F238E27FC236}">
                <a16:creationId xmlns:a16="http://schemas.microsoft.com/office/drawing/2014/main" id="{7431858A-A2E5-4037-772C-04734F0D27BA}"/>
              </a:ext>
            </a:extLst>
          </p:cNvPr>
          <p:cNvSpPr>
            <a:spLocks noGrp="1"/>
          </p:cNvSpPr>
          <p:nvPr>
            <p:ph type="sldNum" sz="quarter" idx="11"/>
          </p:nvPr>
        </p:nvSpPr>
        <p:spPr/>
        <p:txBody>
          <a:bodyPr/>
          <a:lstStyle/>
          <a:p>
            <a:fld id="{876A19E0-301B-46AF-AD14-6EB26308D7FE}" type="slidenum">
              <a:rPr lang="nl-NL" smtClean="0"/>
              <a:pPr/>
              <a:t>15</a:t>
            </a:fld>
            <a:endParaRPr lang="nl-NL"/>
          </a:p>
        </p:txBody>
      </p:sp>
      <p:sp>
        <p:nvSpPr>
          <p:cNvPr id="6" name="Tijdelijke aanduiding voor voettekst 5">
            <a:extLst>
              <a:ext uri="{FF2B5EF4-FFF2-40B4-BE49-F238E27FC236}">
                <a16:creationId xmlns:a16="http://schemas.microsoft.com/office/drawing/2014/main" id="{7B1CF84B-77DB-D215-FDDE-48C6297ECD57}"/>
              </a:ext>
            </a:extLst>
          </p:cNvPr>
          <p:cNvSpPr>
            <a:spLocks noGrp="1"/>
          </p:cNvSpPr>
          <p:nvPr>
            <p:ph type="ftr" sz="quarter" idx="12"/>
          </p:nvPr>
        </p:nvSpPr>
        <p:spPr/>
        <p:txBody>
          <a:bodyPr/>
          <a:lstStyle/>
          <a:p>
            <a:r>
              <a:rPr lang="nl-NL"/>
              <a:t>kijk</a:t>
            </a:r>
          </a:p>
        </p:txBody>
      </p:sp>
      <p:graphicFrame>
        <p:nvGraphicFramePr>
          <p:cNvPr id="8" name="Tabel 8">
            <a:extLst>
              <a:ext uri="{FF2B5EF4-FFF2-40B4-BE49-F238E27FC236}">
                <a16:creationId xmlns:a16="http://schemas.microsoft.com/office/drawing/2014/main" id="{F8A8CC72-20B3-27ED-73D6-9ADEEFCEAC96}"/>
              </a:ext>
            </a:extLst>
          </p:cNvPr>
          <p:cNvGraphicFramePr>
            <a:graphicFrameLocks noGrp="1"/>
          </p:cNvGraphicFramePr>
          <p:nvPr>
            <p:extLst>
              <p:ext uri="{D42A27DB-BD31-4B8C-83A1-F6EECF244321}">
                <p14:modId xmlns:p14="http://schemas.microsoft.com/office/powerpoint/2010/main" val="3704255250"/>
              </p:ext>
            </p:extLst>
          </p:nvPr>
        </p:nvGraphicFramePr>
        <p:xfrm>
          <a:off x="899592" y="2003107"/>
          <a:ext cx="6870699" cy="1112520"/>
        </p:xfrm>
        <a:graphic>
          <a:graphicData uri="http://schemas.openxmlformats.org/drawingml/2006/table">
            <a:tbl>
              <a:tblPr firstRow="1" bandRow="1">
                <a:tableStyleId>{5C22544A-7EE6-4342-B048-85BDC9FD1C3A}</a:tableStyleId>
              </a:tblPr>
              <a:tblGrid>
                <a:gridCol w="6870699">
                  <a:extLst>
                    <a:ext uri="{9D8B030D-6E8A-4147-A177-3AD203B41FA5}">
                      <a16:colId xmlns:a16="http://schemas.microsoft.com/office/drawing/2014/main" val="1793905412"/>
                    </a:ext>
                  </a:extLst>
                </a:gridCol>
              </a:tblGrid>
              <a:tr h="370840">
                <a:tc>
                  <a:txBody>
                    <a:bodyPr/>
                    <a:lstStyle/>
                    <a:p>
                      <a:r>
                        <a:rPr lang="nl-NL" dirty="0">
                          <a:solidFill>
                            <a:srgbClr val="FFFFFF"/>
                          </a:solidFill>
                        </a:rPr>
                        <a:t>Niet volgen van opleiding</a:t>
                      </a:r>
                    </a:p>
                  </a:txBody>
                  <a:tcPr/>
                </a:tc>
                <a:extLst>
                  <a:ext uri="{0D108BD9-81ED-4DB2-BD59-A6C34878D82A}">
                    <a16:rowId xmlns:a16="http://schemas.microsoft.com/office/drawing/2014/main" val="2016247423"/>
                  </a:ext>
                </a:extLst>
              </a:tr>
              <a:tr h="370840">
                <a:tc>
                  <a:txBody>
                    <a:bodyPr/>
                    <a:lstStyle/>
                    <a:p>
                      <a:r>
                        <a:rPr lang="nl-NL" sz="1600" dirty="0">
                          <a:solidFill>
                            <a:srgbClr val="232323"/>
                          </a:solidFill>
                          <a:ea typeface="Times New Roman" panose="02020603050405020304" pitchFamily="18" charset="0"/>
                          <a:cs typeface="Times New Roman" panose="02020603050405020304" pitchFamily="18" charset="0"/>
                        </a:rPr>
                        <a:t>Verlenging inburgeringstermijn aan de hand van inschrijfduur opleiding</a:t>
                      </a:r>
                      <a:endParaRPr lang="nl-NL" sz="1600" dirty="0"/>
                    </a:p>
                  </a:txBody>
                  <a:tcPr/>
                </a:tc>
                <a:extLst>
                  <a:ext uri="{0D108BD9-81ED-4DB2-BD59-A6C34878D82A}">
                    <a16:rowId xmlns:a16="http://schemas.microsoft.com/office/drawing/2014/main" val="2937100442"/>
                  </a:ext>
                </a:extLst>
              </a:tr>
              <a:tr h="370840">
                <a:tc>
                  <a:txBody>
                    <a:bodyPr/>
                    <a:lstStyle/>
                    <a:p>
                      <a:r>
                        <a:rPr lang="nl-NL" sz="1600" dirty="0">
                          <a:solidFill>
                            <a:srgbClr val="232323"/>
                          </a:solidFill>
                          <a:ea typeface="Times New Roman" panose="02020603050405020304" pitchFamily="18" charset="0"/>
                          <a:cs typeface="Times New Roman" panose="02020603050405020304" pitchFamily="18" charset="0"/>
                        </a:rPr>
                        <a:t>Voor entreestudenten maximum verlengingsduur van 2 jaar.</a:t>
                      </a:r>
                      <a:endParaRPr lang="nl-NL" sz="1600" dirty="0"/>
                    </a:p>
                  </a:txBody>
                  <a:tcPr/>
                </a:tc>
                <a:extLst>
                  <a:ext uri="{0D108BD9-81ED-4DB2-BD59-A6C34878D82A}">
                    <a16:rowId xmlns:a16="http://schemas.microsoft.com/office/drawing/2014/main" val="3355238731"/>
                  </a:ext>
                </a:extLst>
              </a:tr>
            </a:tbl>
          </a:graphicData>
        </a:graphic>
      </p:graphicFrame>
      <p:graphicFrame>
        <p:nvGraphicFramePr>
          <p:cNvPr id="11" name="Tabel 11">
            <a:extLst>
              <a:ext uri="{FF2B5EF4-FFF2-40B4-BE49-F238E27FC236}">
                <a16:creationId xmlns:a16="http://schemas.microsoft.com/office/drawing/2014/main" id="{A0DAF224-C214-6727-8050-F2AC7189BC52}"/>
              </a:ext>
            </a:extLst>
          </p:cNvPr>
          <p:cNvGraphicFramePr>
            <a:graphicFrameLocks noGrp="1"/>
          </p:cNvGraphicFramePr>
          <p:nvPr>
            <p:extLst>
              <p:ext uri="{D42A27DB-BD31-4B8C-83A1-F6EECF244321}">
                <p14:modId xmlns:p14="http://schemas.microsoft.com/office/powerpoint/2010/main" val="1289033636"/>
              </p:ext>
            </p:extLst>
          </p:nvPr>
        </p:nvGraphicFramePr>
        <p:xfrm>
          <a:off x="899592" y="3284984"/>
          <a:ext cx="6837168" cy="1320800"/>
        </p:xfrm>
        <a:graphic>
          <a:graphicData uri="http://schemas.openxmlformats.org/drawingml/2006/table">
            <a:tbl>
              <a:tblPr firstRow="1" bandRow="1">
                <a:tableStyleId>{5C22544A-7EE6-4342-B048-85BDC9FD1C3A}</a:tableStyleId>
              </a:tblPr>
              <a:tblGrid>
                <a:gridCol w="6837168">
                  <a:extLst>
                    <a:ext uri="{9D8B030D-6E8A-4147-A177-3AD203B41FA5}">
                      <a16:colId xmlns:a16="http://schemas.microsoft.com/office/drawing/2014/main" val="375465464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i="0" u="none" dirty="0">
                          <a:solidFill>
                            <a:srgbClr val="FFFFFF"/>
                          </a:solidFill>
                          <a:effectLst/>
                          <a:ea typeface="Times New Roman" panose="02020603050405020304" pitchFamily="18" charset="0"/>
                          <a:cs typeface="Times New Roman" panose="02020603050405020304" pitchFamily="18" charset="0"/>
                        </a:rPr>
                        <a:t>Nog volgen van opleiding op moment verlengingsvraag</a:t>
                      </a:r>
                    </a:p>
                  </a:txBody>
                  <a:tcPr/>
                </a:tc>
                <a:extLst>
                  <a:ext uri="{0D108BD9-81ED-4DB2-BD59-A6C34878D82A}">
                    <a16:rowId xmlns:a16="http://schemas.microsoft.com/office/drawing/2014/main" val="3634954575"/>
                  </a:ext>
                </a:extLst>
              </a:tr>
              <a:tr h="370840">
                <a:tc>
                  <a:txBody>
                    <a:bodyPr/>
                    <a:lstStyle/>
                    <a:p>
                      <a:r>
                        <a:rPr lang="nl-NL" sz="1600" dirty="0">
                          <a:solidFill>
                            <a:srgbClr val="232323"/>
                          </a:solidFill>
                          <a:ea typeface="Times New Roman" panose="02020603050405020304" pitchFamily="18" charset="0"/>
                          <a:cs typeface="Times New Roman" panose="02020603050405020304" pitchFamily="18" charset="0"/>
                        </a:rPr>
                        <a:t>Precieze verlengingsduur kan niet worden vastgesteld, er is namelijk geen uitschrijfdatum bekend </a:t>
                      </a:r>
                      <a:endParaRPr lang="nl-NL" sz="1600" dirty="0"/>
                    </a:p>
                  </a:txBody>
                  <a:tcPr/>
                </a:tc>
                <a:extLst>
                  <a:ext uri="{0D108BD9-81ED-4DB2-BD59-A6C34878D82A}">
                    <a16:rowId xmlns:a16="http://schemas.microsoft.com/office/drawing/2014/main" val="28000145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solidFill>
                            <a:srgbClr val="232323"/>
                          </a:solidFill>
                          <a:ea typeface="Times New Roman" panose="02020603050405020304" pitchFamily="18" charset="0"/>
                          <a:cs typeface="Times New Roman" panose="02020603050405020304" pitchFamily="18" charset="0"/>
                          <a:sym typeface="Wingdings" panose="05000000000000000000" pitchFamily="2" charset="2"/>
                        </a:rPr>
                        <a:t>Standaard verlenging van 2 jaar. </a:t>
                      </a:r>
                    </a:p>
                  </a:txBody>
                  <a:tcPr/>
                </a:tc>
                <a:extLst>
                  <a:ext uri="{0D108BD9-81ED-4DB2-BD59-A6C34878D82A}">
                    <a16:rowId xmlns:a16="http://schemas.microsoft.com/office/drawing/2014/main" val="1375043520"/>
                  </a:ext>
                </a:extLst>
              </a:tr>
            </a:tbl>
          </a:graphicData>
        </a:graphic>
      </p:graphicFrame>
      <p:sp>
        <p:nvSpPr>
          <p:cNvPr id="12" name="Tekstvak 11">
            <a:extLst>
              <a:ext uri="{FF2B5EF4-FFF2-40B4-BE49-F238E27FC236}">
                <a16:creationId xmlns:a16="http://schemas.microsoft.com/office/drawing/2014/main" id="{085BA225-CE7B-6230-7D3B-D439DE2EC74B}"/>
              </a:ext>
            </a:extLst>
          </p:cNvPr>
          <p:cNvSpPr txBox="1"/>
          <p:nvPr/>
        </p:nvSpPr>
        <p:spPr>
          <a:xfrm>
            <a:off x="899592" y="4775141"/>
            <a:ext cx="6682660" cy="707886"/>
          </a:xfrm>
          <a:prstGeom prst="rect">
            <a:avLst/>
          </a:prstGeom>
          <a:noFill/>
        </p:spPr>
        <p:txBody>
          <a:bodyPr wrap="square" rtlCol="0">
            <a:spAutoFit/>
          </a:bodyPr>
          <a:lstStyle/>
          <a:p>
            <a:r>
              <a:rPr lang="nl-NL" sz="1600" dirty="0">
                <a:solidFill>
                  <a:srgbClr val="232323"/>
                </a:solidFill>
                <a:ea typeface="Times New Roman" panose="02020603050405020304" pitchFamily="18" charset="0"/>
                <a:cs typeface="Times New Roman" panose="02020603050405020304" pitchFamily="18" charset="0"/>
                <a:sym typeface="Wingdings" panose="05000000000000000000" pitchFamily="2" charset="2"/>
              </a:rPr>
              <a:t>Voor pro – en vso- leerlingen kan deze twee jaar nogmaals verlengd worden met 2 x 2 jaar</a:t>
            </a:r>
            <a:r>
              <a:rPr lang="nl-NL" sz="2400" dirty="0">
                <a:solidFill>
                  <a:srgbClr val="232323"/>
                </a:solidFill>
                <a:ea typeface="Times New Roman" panose="02020603050405020304" pitchFamily="18" charset="0"/>
                <a:cs typeface="Times New Roman" panose="02020603050405020304" pitchFamily="18" charset="0"/>
                <a:sym typeface="Wingdings" panose="05000000000000000000" pitchFamily="2" charset="2"/>
              </a:rPr>
              <a:t>. </a:t>
            </a:r>
            <a:r>
              <a:rPr lang="nl-NL" sz="1600" dirty="0">
                <a:solidFill>
                  <a:srgbClr val="232323"/>
                </a:solidFill>
                <a:ea typeface="Times New Roman" panose="02020603050405020304" pitchFamily="18" charset="0"/>
                <a:cs typeface="Times New Roman" panose="02020603050405020304" pitchFamily="18" charset="0"/>
                <a:sym typeface="Wingdings" panose="05000000000000000000" pitchFamily="2" charset="2"/>
              </a:rPr>
              <a:t>(</a:t>
            </a:r>
            <a:r>
              <a:rPr lang="nl-NL" sz="1600" u="none" strike="noStrike" dirty="0">
                <a:solidFill>
                  <a:schemeClr val="bg1">
                    <a:lumMod val="75000"/>
                  </a:schemeClr>
                </a:solidFill>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artikel 4.2 lid 4 Regeling inburgering 2021</a:t>
            </a:r>
            <a:r>
              <a:rPr lang="nl-NL" sz="1600" dirty="0">
                <a:effectLst/>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84911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4AA561-ED3F-65E6-52DB-A5C920684AA2}"/>
              </a:ext>
            </a:extLst>
          </p:cNvPr>
          <p:cNvSpPr>
            <a:spLocks noGrp="1"/>
          </p:cNvSpPr>
          <p:nvPr>
            <p:ph type="title"/>
          </p:nvPr>
        </p:nvSpPr>
        <p:spPr/>
        <p:txBody>
          <a:bodyPr/>
          <a:lstStyle/>
          <a:p>
            <a:r>
              <a:rPr lang="nl-NL" dirty="0"/>
              <a:t>Vervolg…</a:t>
            </a:r>
          </a:p>
        </p:txBody>
      </p:sp>
      <p:sp>
        <p:nvSpPr>
          <p:cNvPr id="3" name="Tijdelijke aanduiding voor inhoud 2">
            <a:extLst>
              <a:ext uri="{FF2B5EF4-FFF2-40B4-BE49-F238E27FC236}">
                <a16:creationId xmlns:a16="http://schemas.microsoft.com/office/drawing/2014/main" id="{EFE21DF1-1BBC-F35E-6993-73746D9C4595}"/>
              </a:ext>
            </a:extLst>
          </p:cNvPr>
          <p:cNvSpPr>
            <a:spLocks noGrp="1"/>
          </p:cNvSpPr>
          <p:nvPr>
            <p:ph idx="1"/>
          </p:nvPr>
        </p:nvSpPr>
        <p:spPr/>
        <p:txBody>
          <a:bodyPr/>
          <a:lstStyle/>
          <a:p>
            <a:r>
              <a:rPr lang="nl-NL" sz="1600" dirty="0">
                <a:solidFill>
                  <a:srgbClr val="232323"/>
                </a:solidFill>
                <a:effectLst/>
                <a:ea typeface="Times New Roman" panose="02020603050405020304" pitchFamily="18" charset="0"/>
                <a:cs typeface="Times New Roman" panose="02020603050405020304" pitchFamily="18" charset="0"/>
              </a:rPr>
              <a:t>Bij een doorlopende leerlijn en het volledig benutten van hun schoolpotentieel, hoort ook dat pro- en vso-leerlingen na het volgen van het pro of vso meteen door kunnen stromen naar een entreeopleiding en daardoor op een hoger onderwijsniveau uit kunnen stromen of alsnog een diploma kunnen halen. Zij worden hierin gefaciliteerd door mogelijk te maken dat de verlengingstermijnen van beide opleidingen bij elkaar worden opgeteld. </a:t>
            </a:r>
          </a:p>
          <a:p>
            <a:endParaRPr lang="nl-NL" sz="1600" dirty="0">
              <a:solidFill>
                <a:srgbClr val="232323"/>
              </a:solidFill>
              <a:ea typeface="Times New Roman" panose="02020603050405020304" pitchFamily="18" charset="0"/>
              <a:cs typeface="Times New Roman" panose="02020603050405020304" pitchFamily="18" charset="0"/>
            </a:endParaRPr>
          </a:p>
          <a:p>
            <a:r>
              <a:rPr lang="nl-NL" sz="1600" dirty="0">
                <a:solidFill>
                  <a:srgbClr val="232323"/>
                </a:solidFill>
                <a:effectLst/>
                <a:ea typeface="Times New Roman" panose="02020603050405020304" pitchFamily="18" charset="0"/>
                <a:cs typeface="Times New Roman" panose="02020603050405020304" pitchFamily="18" charset="0"/>
              </a:rPr>
              <a:t>( </a:t>
            </a:r>
            <a:r>
              <a:rPr lang="nl-NL" sz="1600" u="none" strike="noStrike" dirty="0">
                <a:solidFill>
                  <a:schemeClr val="bg1">
                    <a:lumMod val="75000"/>
                  </a:schemeClr>
                </a:solidFill>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artikel 4.2 lid 5 Regeling inburgering 2021</a:t>
            </a:r>
            <a:r>
              <a:rPr lang="nl-NL" sz="1600" u="none" strike="noStrike" dirty="0">
                <a:effectLst/>
                <a:ea typeface="Times New Roman" panose="02020603050405020304" pitchFamily="18" charset="0"/>
                <a:cs typeface="Times New Roman" panose="02020603050405020304" pitchFamily="18" charset="0"/>
              </a:rPr>
              <a:t>)</a:t>
            </a:r>
            <a:endParaRPr lang="nl-NL" sz="1600" dirty="0">
              <a:solidFill>
                <a:schemeClr val="bg1">
                  <a:lumMod val="75000"/>
                </a:schemeClr>
              </a:solidFill>
            </a:endParaRPr>
          </a:p>
          <a:p>
            <a:endParaRPr lang="nl-NL" dirty="0"/>
          </a:p>
        </p:txBody>
      </p:sp>
      <p:sp>
        <p:nvSpPr>
          <p:cNvPr id="4" name="Tijdelijke aanduiding voor datum 3">
            <a:extLst>
              <a:ext uri="{FF2B5EF4-FFF2-40B4-BE49-F238E27FC236}">
                <a16:creationId xmlns:a16="http://schemas.microsoft.com/office/drawing/2014/main" id="{CF86D552-331C-D427-5903-1B8D4F2BBD81}"/>
              </a:ext>
            </a:extLst>
          </p:cNvPr>
          <p:cNvSpPr>
            <a:spLocks noGrp="1"/>
          </p:cNvSpPr>
          <p:nvPr>
            <p:ph type="dt" sz="half" idx="10"/>
          </p:nvPr>
        </p:nvSpPr>
        <p:spPr/>
        <p:txBody>
          <a:bodyPr/>
          <a:lstStyle/>
          <a:p>
            <a:fld id="{344663EA-0E71-4B05-AE19-1B25816DCBE0}" type="datetime1">
              <a:rPr lang="nl-NL" smtClean="0"/>
              <a:pPr/>
              <a:t>16-11-2023</a:t>
            </a:fld>
            <a:endParaRPr lang="nl-NL"/>
          </a:p>
        </p:txBody>
      </p:sp>
      <p:sp>
        <p:nvSpPr>
          <p:cNvPr id="5" name="Tijdelijke aanduiding voor dianummer 4">
            <a:extLst>
              <a:ext uri="{FF2B5EF4-FFF2-40B4-BE49-F238E27FC236}">
                <a16:creationId xmlns:a16="http://schemas.microsoft.com/office/drawing/2014/main" id="{CD6BC96F-25CF-AB5C-37DD-79BFD1D84184}"/>
              </a:ext>
            </a:extLst>
          </p:cNvPr>
          <p:cNvSpPr>
            <a:spLocks noGrp="1"/>
          </p:cNvSpPr>
          <p:nvPr>
            <p:ph type="sldNum" sz="quarter" idx="11"/>
          </p:nvPr>
        </p:nvSpPr>
        <p:spPr/>
        <p:txBody>
          <a:bodyPr/>
          <a:lstStyle/>
          <a:p>
            <a:fld id="{876A19E0-301B-46AF-AD14-6EB26308D7FE}" type="slidenum">
              <a:rPr lang="nl-NL" smtClean="0"/>
              <a:pPr/>
              <a:t>16</a:t>
            </a:fld>
            <a:endParaRPr lang="nl-NL"/>
          </a:p>
        </p:txBody>
      </p:sp>
      <p:sp>
        <p:nvSpPr>
          <p:cNvPr id="6" name="Tijdelijke aanduiding voor voettekst 5">
            <a:extLst>
              <a:ext uri="{FF2B5EF4-FFF2-40B4-BE49-F238E27FC236}">
                <a16:creationId xmlns:a16="http://schemas.microsoft.com/office/drawing/2014/main" id="{63B09514-7A09-43EE-F116-8C632A3AE70C}"/>
              </a:ext>
            </a:extLst>
          </p:cNvPr>
          <p:cNvSpPr>
            <a:spLocks noGrp="1"/>
          </p:cNvSpPr>
          <p:nvPr>
            <p:ph type="ftr" sz="quarter" idx="12"/>
          </p:nvPr>
        </p:nvSpPr>
        <p:spPr/>
        <p:txBody>
          <a:bodyPr/>
          <a:lstStyle/>
          <a:p>
            <a:r>
              <a:rPr lang="nl-NL"/>
              <a:t>kijk</a:t>
            </a:r>
          </a:p>
        </p:txBody>
      </p:sp>
    </p:spTree>
    <p:extLst>
      <p:ext uri="{BB962C8B-B14F-4D97-AF65-F5344CB8AC3E}">
        <p14:creationId xmlns:p14="http://schemas.microsoft.com/office/powerpoint/2010/main" val="3837618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atum 1"/>
          <p:cNvSpPr>
            <a:spLocks noGrp="1"/>
          </p:cNvSpPr>
          <p:nvPr>
            <p:ph type="dt" sz="half" idx="10"/>
          </p:nvPr>
        </p:nvSpPr>
        <p:spPr/>
        <p:txBody>
          <a:bodyPr/>
          <a:lstStyle/>
          <a:p>
            <a:fld id="{63C1036C-CC25-4EC6-9E9C-2D9A1E079666}" type="datetime1">
              <a:rPr lang="nl-NL"/>
              <a:pPr/>
              <a:t>16-11-2023</a:t>
            </a:fld>
            <a:endParaRPr lang="nl-NL"/>
          </a:p>
        </p:txBody>
      </p:sp>
      <p:sp>
        <p:nvSpPr>
          <p:cNvPr id="8" name="Tijdelijke aanduiding voor dianummer 2"/>
          <p:cNvSpPr>
            <a:spLocks noGrp="1"/>
          </p:cNvSpPr>
          <p:nvPr>
            <p:ph type="sldNum" sz="quarter" idx="11"/>
          </p:nvPr>
        </p:nvSpPr>
        <p:spPr/>
        <p:txBody>
          <a:bodyPr/>
          <a:lstStyle/>
          <a:p>
            <a:fld id="{B91E5FF6-DF8E-4FC6-BFB8-CE908BF48277}" type="slidenum">
              <a:rPr lang="nl-NL"/>
              <a:pPr/>
              <a:t>17</a:t>
            </a:fld>
            <a:endParaRPr lang="nl-NL"/>
          </a:p>
        </p:txBody>
      </p:sp>
      <p:sp>
        <p:nvSpPr>
          <p:cNvPr id="9" name="Tijdelijke aanduiding voor voettekst 3"/>
          <p:cNvSpPr>
            <a:spLocks noGrp="1"/>
          </p:cNvSpPr>
          <p:nvPr>
            <p:ph type="ftr" sz="quarter" idx="12"/>
          </p:nvPr>
        </p:nvSpPr>
        <p:spPr/>
        <p:txBody>
          <a:bodyPr/>
          <a:lstStyle/>
          <a:p>
            <a:r>
              <a:rPr lang="nl-NL"/>
              <a:t>kijk</a:t>
            </a:r>
          </a:p>
        </p:txBody>
      </p:sp>
      <p:sp>
        <p:nvSpPr>
          <p:cNvPr id="15362" name="Rectangle 2"/>
          <p:cNvSpPr>
            <a:spLocks noChangeArrowheads="1"/>
          </p:cNvSpPr>
          <p:nvPr/>
        </p:nvSpPr>
        <p:spPr bwMode="auto">
          <a:xfrm>
            <a:off x="3175" y="0"/>
            <a:ext cx="7315200" cy="6858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15363" name="Picture 3" descr="U:\Anja Cronenberg\ha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7275"/>
            <a:ext cx="1298575" cy="2225675"/>
          </a:xfrm>
          <a:prstGeom prst="rect">
            <a:avLst/>
          </a:prstGeom>
          <a:noFill/>
          <a:extLst>
            <a:ext uri="{909E8E84-426E-40DD-AFC4-6F175D3DCCD1}">
              <a14:hiddenFill xmlns:a14="http://schemas.microsoft.com/office/drawing/2010/main">
                <a:solidFill>
                  <a:srgbClr val="FFFFFF"/>
                </a:solidFill>
              </a14:hiddenFill>
            </a:ext>
          </a:extLst>
        </p:spPr>
      </p:pic>
      <p:sp>
        <p:nvSpPr>
          <p:cNvPr id="15364" name="Rectangle 4"/>
          <p:cNvSpPr>
            <a:spLocks noChangeArrowheads="1"/>
          </p:cNvSpPr>
          <p:nvPr/>
        </p:nvSpPr>
        <p:spPr bwMode="auto">
          <a:xfrm>
            <a:off x="6904038" y="0"/>
            <a:ext cx="2243137"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15365" name="Picture 5" descr="U:\Anja Cronenberg\beeldmerk_trans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038" y="2317750"/>
            <a:ext cx="2243137" cy="2233613"/>
          </a:xfrm>
          <a:prstGeom prst="rect">
            <a:avLst/>
          </a:prstGeom>
          <a:noFill/>
          <a:extLst>
            <a:ext uri="{909E8E84-426E-40DD-AFC4-6F175D3DCCD1}">
              <a14:hiddenFill xmlns:a14="http://schemas.microsoft.com/office/drawing/2010/main">
                <a:solidFill>
                  <a:srgbClr val="FFFFFF"/>
                </a:solidFill>
              </a14:hiddenFill>
            </a:ext>
          </a:extLst>
        </p:spPr>
      </p:pic>
      <p:sp>
        <p:nvSpPr>
          <p:cNvPr id="15366" name="Text Box 6"/>
          <p:cNvSpPr txBox="1">
            <a:spLocks noChangeArrowheads="1"/>
          </p:cNvSpPr>
          <p:nvPr/>
        </p:nvSpPr>
        <p:spPr bwMode="auto">
          <a:xfrm>
            <a:off x="1295400" y="3187700"/>
            <a:ext cx="525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en-US" sz="3600" b="1"/>
              <a:t>bedankt voor uw tijd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2C0C7E-17B8-1758-8AE8-2E74B3D9FDF1}"/>
              </a:ext>
            </a:extLst>
          </p:cNvPr>
          <p:cNvSpPr>
            <a:spLocks noGrp="1"/>
          </p:cNvSpPr>
          <p:nvPr>
            <p:ph type="title"/>
          </p:nvPr>
        </p:nvSpPr>
        <p:spPr/>
        <p:txBody>
          <a:bodyPr/>
          <a:lstStyle/>
          <a:p>
            <a:r>
              <a:rPr lang="nl-NL" dirty="0"/>
              <a:t>Publieke Opinie</a:t>
            </a:r>
          </a:p>
        </p:txBody>
      </p:sp>
      <p:pic>
        <p:nvPicPr>
          <p:cNvPr id="8" name="Tijdelijke aanduiding voor inhoud 7">
            <a:extLst>
              <a:ext uri="{FF2B5EF4-FFF2-40B4-BE49-F238E27FC236}">
                <a16:creationId xmlns:a16="http://schemas.microsoft.com/office/drawing/2014/main" id="{A75C72A7-6D38-8F73-EE77-DBB106AB26DB}"/>
              </a:ext>
            </a:extLst>
          </p:cNvPr>
          <p:cNvPicPr>
            <a:picLocks noGrp="1" noChangeAspect="1"/>
          </p:cNvPicPr>
          <p:nvPr>
            <p:ph idx="1"/>
          </p:nvPr>
        </p:nvPicPr>
        <p:blipFill>
          <a:blip r:embed="rId2"/>
          <a:stretch>
            <a:fillRect/>
          </a:stretch>
        </p:blipFill>
        <p:spPr>
          <a:xfrm rot="19755452">
            <a:off x="801540" y="2541061"/>
            <a:ext cx="3123264" cy="756705"/>
          </a:xfrm>
        </p:spPr>
      </p:pic>
      <p:sp>
        <p:nvSpPr>
          <p:cNvPr id="4" name="Tijdelijke aanduiding voor datum 3">
            <a:extLst>
              <a:ext uri="{FF2B5EF4-FFF2-40B4-BE49-F238E27FC236}">
                <a16:creationId xmlns:a16="http://schemas.microsoft.com/office/drawing/2014/main" id="{2390FAF5-DD4D-20C6-BF14-293B64C28791}"/>
              </a:ext>
            </a:extLst>
          </p:cNvPr>
          <p:cNvSpPr>
            <a:spLocks noGrp="1"/>
          </p:cNvSpPr>
          <p:nvPr>
            <p:ph type="dt" sz="half" idx="10"/>
          </p:nvPr>
        </p:nvSpPr>
        <p:spPr/>
        <p:txBody>
          <a:bodyPr/>
          <a:lstStyle/>
          <a:p>
            <a:fld id="{344663EA-0E71-4B05-AE19-1B25816DCBE0}" type="datetime1">
              <a:rPr lang="nl-NL" smtClean="0"/>
              <a:pPr/>
              <a:t>16-11-2023</a:t>
            </a:fld>
            <a:endParaRPr lang="nl-NL"/>
          </a:p>
        </p:txBody>
      </p:sp>
      <p:sp>
        <p:nvSpPr>
          <p:cNvPr id="5" name="Tijdelijke aanduiding voor dianummer 4">
            <a:extLst>
              <a:ext uri="{FF2B5EF4-FFF2-40B4-BE49-F238E27FC236}">
                <a16:creationId xmlns:a16="http://schemas.microsoft.com/office/drawing/2014/main" id="{7A351CDD-C715-052F-DD19-E6FFACC480D9}"/>
              </a:ext>
            </a:extLst>
          </p:cNvPr>
          <p:cNvSpPr>
            <a:spLocks noGrp="1"/>
          </p:cNvSpPr>
          <p:nvPr>
            <p:ph type="sldNum" sz="quarter" idx="11"/>
          </p:nvPr>
        </p:nvSpPr>
        <p:spPr/>
        <p:txBody>
          <a:bodyPr/>
          <a:lstStyle/>
          <a:p>
            <a:fld id="{876A19E0-301B-46AF-AD14-6EB26308D7FE}" type="slidenum">
              <a:rPr lang="nl-NL" smtClean="0"/>
              <a:pPr/>
              <a:t>2</a:t>
            </a:fld>
            <a:endParaRPr lang="nl-NL"/>
          </a:p>
        </p:txBody>
      </p:sp>
      <p:sp>
        <p:nvSpPr>
          <p:cNvPr id="6" name="Tijdelijke aanduiding voor voettekst 5">
            <a:extLst>
              <a:ext uri="{FF2B5EF4-FFF2-40B4-BE49-F238E27FC236}">
                <a16:creationId xmlns:a16="http://schemas.microsoft.com/office/drawing/2014/main" id="{6F907D8C-AAD9-C963-ABF3-315C2A6C04F1}"/>
              </a:ext>
            </a:extLst>
          </p:cNvPr>
          <p:cNvSpPr>
            <a:spLocks noGrp="1"/>
          </p:cNvSpPr>
          <p:nvPr>
            <p:ph type="ftr" sz="quarter" idx="12"/>
          </p:nvPr>
        </p:nvSpPr>
        <p:spPr/>
        <p:txBody>
          <a:bodyPr/>
          <a:lstStyle/>
          <a:p>
            <a:r>
              <a:rPr lang="nl-NL"/>
              <a:t>kijk</a:t>
            </a:r>
          </a:p>
        </p:txBody>
      </p:sp>
      <p:pic>
        <p:nvPicPr>
          <p:cNvPr id="10" name="Afbeelding 9">
            <a:extLst>
              <a:ext uri="{FF2B5EF4-FFF2-40B4-BE49-F238E27FC236}">
                <a16:creationId xmlns:a16="http://schemas.microsoft.com/office/drawing/2014/main" id="{E9C2E378-3BE6-7B8F-A60D-A874EFCF1C8A}"/>
              </a:ext>
            </a:extLst>
          </p:cNvPr>
          <p:cNvPicPr>
            <a:picLocks noChangeAspect="1"/>
          </p:cNvPicPr>
          <p:nvPr/>
        </p:nvPicPr>
        <p:blipFill>
          <a:blip r:embed="rId3"/>
          <a:stretch>
            <a:fillRect/>
          </a:stretch>
        </p:blipFill>
        <p:spPr>
          <a:xfrm rot="1654041">
            <a:off x="3926582" y="2275195"/>
            <a:ext cx="5235394" cy="1074513"/>
          </a:xfrm>
          <a:prstGeom prst="rect">
            <a:avLst/>
          </a:prstGeom>
        </p:spPr>
      </p:pic>
      <p:pic>
        <p:nvPicPr>
          <p:cNvPr id="12" name="Afbeelding 11">
            <a:extLst>
              <a:ext uri="{FF2B5EF4-FFF2-40B4-BE49-F238E27FC236}">
                <a16:creationId xmlns:a16="http://schemas.microsoft.com/office/drawing/2014/main" id="{D84DD867-9865-14ED-AF61-72A094440E0C}"/>
              </a:ext>
            </a:extLst>
          </p:cNvPr>
          <p:cNvPicPr>
            <a:picLocks noChangeAspect="1"/>
          </p:cNvPicPr>
          <p:nvPr/>
        </p:nvPicPr>
        <p:blipFill>
          <a:blip r:embed="rId4"/>
          <a:stretch>
            <a:fillRect/>
          </a:stretch>
        </p:blipFill>
        <p:spPr>
          <a:xfrm>
            <a:off x="5580112" y="4643719"/>
            <a:ext cx="3299922" cy="1632986"/>
          </a:xfrm>
          <a:prstGeom prst="rect">
            <a:avLst/>
          </a:prstGeom>
        </p:spPr>
      </p:pic>
      <p:pic>
        <p:nvPicPr>
          <p:cNvPr id="14" name="Afbeelding 13">
            <a:extLst>
              <a:ext uri="{FF2B5EF4-FFF2-40B4-BE49-F238E27FC236}">
                <a16:creationId xmlns:a16="http://schemas.microsoft.com/office/drawing/2014/main" id="{54E04BF7-88AA-A334-BA67-0A90BFB7B70A}"/>
              </a:ext>
            </a:extLst>
          </p:cNvPr>
          <p:cNvPicPr>
            <a:picLocks noChangeAspect="1"/>
          </p:cNvPicPr>
          <p:nvPr/>
        </p:nvPicPr>
        <p:blipFill>
          <a:blip r:embed="rId5"/>
          <a:stretch>
            <a:fillRect/>
          </a:stretch>
        </p:blipFill>
        <p:spPr>
          <a:xfrm>
            <a:off x="539552" y="4417672"/>
            <a:ext cx="4462020" cy="1285747"/>
          </a:xfrm>
          <a:prstGeom prst="rect">
            <a:avLst/>
          </a:prstGeom>
        </p:spPr>
      </p:pic>
    </p:spTree>
    <p:extLst>
      <p:ext uri="{BB962C8B-B14F-4D97-AF65-F5344CB8AC3E}">
        <p14:creationId xmlns:p14="http://schemas.microsoft.com/office/powerpoint/2010/main" val="630749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DEB19C-5A5D-FED6-EDCB-026F119EE860}"/>
              </a:ext>
            </a:extLst>
          </p:cNvPr>
          <p:cNvSpPr>
            <a:spLocks noGrp="1"/>
          </p:cNvSpPr>
          <p:nvPr>
            <p:ph type="title"/>
          </p:nvPr>
        </p:nvSpPr>
        <p:spPr/>
        <p:txBody>
          <a:bodyPr/>
          <a:lstStyle/>
          <a:p>
            <a:endParaRPr lang="nl-NL"/>
          </a:p>
        </p:txBody>
      </p:sp>
      <p:pic>
        <p:nvPicPr>
          <p:cNvPr id="8" name="Tijdelijke aanduiding voor inhoud 7">
            <a:extLst>
              <a:ext uri="{FF2B5EF4-FFF2-40B4-BE49-F238E27FC236}">
                <a16:creationId xmlns:a16="http://schemas.microsoft.com/office/drawing/2014/main" id="{C97442BE-8AD4-7BF3-7DDF-F8C3720DD156}"/>
              </a:ext>
            </a:extLst>
          </p:cNvPr>
          <p:cNvPicPr>
            <a:picLocks noGrp="1" noChangeAspect="1"/>
          </p:cNvPicPr>
          <p:nvPr>
            <p:ph idx="1"/>
          </p:nvPr>
        </p:nvPicPr>
        <p:blipFill>
          <a:blip r:embed="rId2"/>
          <a:stretch>
            <a:fillRect/>
          </a:stretch>
        </p:blipFill>
        <p:spPr>
          <a:xfrm>
            <a:off x="4489450" y="2348119"/>
            <a:ext cx="4023709" cy="670618"/>
          </a:xfrm>
        </p:spPr>
      </p:pic>
      <p:sp>
        <p:nvSpPr>
          <p:cNvPr id="4" name="Tijdelijke aanduiding voor datum 3">
            <a:extLst>
              <a:ext uri="{FF2B5EF4-FFF2-40B4-BE49-F238E27FC236}">
                <a16:creationId xmlns:a16="http://schemas.microsoft.com/office/drawing/2014/main" id="{47E37F06-4E3B-93C4-0C9A-CD14191D50FC}"/>
              </a:ext>
            </a:extLst>
          </p:cNvPr>
          <p:cNvSpPr>
            <a:spLocks noGrp="1"/>
          </p:cNvSpPr>
          <p:nvPr>
            <p:ph type="dt" sz="half" idx="10"/>
          </p:nvPr>
        </p:nvSpPr>
        <p:spPr/>
        <p:txBody>
          <a:bodyPr/>
          <a:lstStyle/>
          <a:p>
            <a:fld id="{344663EA-0E71-4B05-AE19-1B25816DCBE0}" type="datetime1">
              <a:rPr lang="nl-NL" smtClean="0"/>
              <a:pPr/>
              <a:t>16-11-2023</a:t>
            </a:fld>
            <a:endParaRPr lang="nl-NL"/>
          </a:p>
        </p:txBody>
      </p:sp>
      <p:sp>
        <p:nvSpPr>
          <p:cNvPr id="5" name="Tijdelijke aanduiding voor dianummer 4">
            <a:extLst>
              <a:ext uri="{FF2B5EF4-FFF2-40B4-BE49-F238E27FC236}">
                <a16:creationId xmlns:a16="http://schemas.microsoft.com/office/drawing/2014/main" id="{77D87B8F-B45E-4677-85AA-CFC9A5412B3E}"/>
              </a:ext>
            </a:extLst>
          </p:cNvPr>
          <p:cNvSpPr>
            <a:spLocks noGrp="1"/>
          </p:cNvSpPr>
          <p:nvPr>
            <p:ph type="sldNum" sz="quarter" idx="11"/>
          </p:nvPr>
        </p:nvSpPr>
        <p:spPr/>
        <p:txBody>
          <a:bodyPr/>
          <a:lstStyle/>
          <a:p>
            <a:fld id="{876A19E0-301B-46AF-AD14-6EB26308D7FE}" type="slidenum">
              <a:rPr lang="nl-NL" smtClean="0"/>
              <a:pPr/>
              <a:t>3</a:t>
            </a:fld>
            <a:endParaRPr lang="nl-NL"/>
          </a:p>
        </p:txBody>
      </p:sp>
      <p:sp>
        <p:nvSpPr>
          <p:cNvPr id="6" name="Tijdelijke aanduiding voor voettekst 5">
            <a:extLst>
              <a:ext uri="{FF2B5EF4-FFF2-40B4-BE49-F238E27FC236}">
                <a16:creationId xmlns:a16="http://schemas.microsoft.com/office/drawing/2014/main" id="{714EBD1E-A7C0-4618-D0D9-67A8D56086E3}"/>
              </a:ext>
            </a:extLst>
          </p:cNvPr>
          <p:cNvSpPr>
            <a:spLocks noGrp="1"/>
          </p:cNvSpPr>
          <p:nvPr>
            <p:ph type="ftr" sz="quarter" idx="12"/>
          </p:nvPr>
        </p:nvSpPr>
        <p:spPr/>
        <p:txBody>
          <a:bodyPr/>
          <a:lstStyle/>
          <a:p>
            <a:r>
              <a:rPr lang="nl-NL"/>
              <a:t>kijk</a:t>
            </a:r>
          </a:p>
        </p:txBody>
      </p:sp>
      <p:pic>
        <p:nvPicPr>
          <p:cNvPr id="10" name="Afbeelding 9">
            <a:extLst>
              <a:ext uri="{FF2B5EF4-FFF2-40B4-BE49-F238E27FC236}">
                <a16:creationId xmlns:a16="http://schemas.microsoft.com/office/drawing/2014/main" id="{1FD03701-2DA4-FD5A-8610-F4E3697A7058}"/>
              </a:ext>
            </a:extLst>
          </p:cNvPr>
          <p:cNvPicPr>
            <a:picLocks noChangeAspect="1"/>
          </p:cNvPicPr>
          <p:nvPr/>
        </p:nvPicPr>
        <p:blipFill>
          <a:blip r:embed="rId3"/>
          <a:stretch>
            <a:fillRect/>
          </a:stretch>
        </p:blipFill>
        <p:spPr>
          <a:xfrm>
            <a:off x="179512" y="1232112"/>
            <a:ext cx="5311600" cy="838273"/>
          </a:xfrm>
          <a:prstGeom prst="rect">
            <a:avLst/>
          </a:prstGeom>
        </p:spPr>
      </p:pic>
      <p:pic>
        <p:nvPicPr>
          <p:cNvPr id="12" name="Afbeelding 11">
            <a:extLst>
              <a:ext uri="{FF2B5EF4-FFF2-40B4-BE49-F238E27FC236}">
                <a16:creationId xmlns:a16="http://schemas.microsoft.com/office/drawing/2014/main" id="{92F5F81F-B4BA-CAFE-07FE-1DD2E2871784}"/>
              </a:ext>
            </a:extLst>
          </p:cNvPr>
          <p:cNvPicPr>
            <a:picLocks noChangeAspect="1"/>
          </p:cNvPicPr>
          <p:nvPr/>
        </p:nvPicPr>
        <p:blipFill>
          <a:blip r:embed="rId4"/>
          <a:stretch>
            <a:fillRect/>
          </a:stretch>
        </p:blipFill>
        <p:spPr>
          <a:xfrm>
            <a:off x="323528" y="3241431"/>
            <a:ext cx="4892464" cy="647756"/>
          </a:xfrm>
          <a:prstGeom prst="rect">
            <a:avLst/>
          </a:prstGeom>
        </p:spPr>
      </p:pic>
      <p:pic>
        <p:nvPicPr>
          <p:cNvPr id="14" name="Afbeelding 13">
            <a:extLst>
              <a:ext uri="{FF2B5EF4-FFF2-40B4-BE49-F238E27FC236}">
                <a16:creationId xmlns:a16="http://schemas.microsoft.com/office/drawing/2014/main" id="{6B43CE1D-77AB-4A72-9EA9-9F744CA4BBB1}"/>
              </a:ext>
            </a:extLst>
          </p:cNvPr>
          <p:cNvPicPr>
            <a:picLocks noChangeAspect="1"/>
          </p:cNvPicPr>
          <p:nvPr/>
        </p:nvPicPr>
        <p:blipFill>
          <a:blip r:embed="rId5"/>
          <a:stretch>
            <a:fillRect/>
          </a:stretch>
        </p:blipFill>
        <p:spPr>
          <a:xfrm>
            <a:off x="3735074" y="4088593"/>
            <a:ext cx="4892464" cy="2072820"/>
          </a:xfrm>
          <a:prstGeom prst="rect">
            <a:avLst/>
          </a:prstGeom>
        </p:spPr>
      </p:pic>
    </p:spTree>
    <p:extLst>
      <p:ext uri="{BB962C8B-B14F-4D97-AF65-F5344CB8AC3E}">
        <p14:creationId xmlns:p14="http://schemas.microsoft.com/office/powerpoint/2010/main" val="1579257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sz="half" idx="2"/>
          </p:nvPr>
        </p:nvSpPr>
        <p:spPr/>
        <p:txBody>
          <a:bodyPr/>
          <a:lstStyle/>
          <a:p>
            <a:fld id="{82D76336-CF27-420E-84CE-FE2CC2FEF3AD}" type="datetime1">
              <a:rPr lang="nl-NL"/>
              <a:pPr/>
              <a:t>16-11-2023</a:t>
            </a:fld>
            <a:endParaRPr lang="nl-NL"/>
          </a:p>
        </p:txBody>
      </p:sp>
      <p:sp>
        <p:nvSpPr>
          <p:cNvPr id="5" name="Rectangle 6"/>
          <p:cNvSpPr>
            <a:spLocks noGrp="1" noChangeArrowheads="1"/>
          </p:cNvSpPr>
          <p:nvPr>
            <p:ph type="sldNum" sz="quarter" idx="4"/>
          </p:nvPr>
        </p:nvSpPr>
        <p:spPr/>
        <p:txBody>
          <a:bodyPr/>
          <a:lstStyle/>
          <a:p>
            <a:fld id="{C7650926-BC59-45AC-8340-D37899EDA909}" type="slidenum">
              <a:rPr lang="nl-NL"/>
              <a:pPr/>
              <a:t>4</a:t>
            </a:fld>
            <a:endParaRPr lang="nl-NL"/>
          </a:p>
        </p:txBody>
      </p:sp>
      <p:sp>
        <p:nvSpPr>
          <p:cNvPr id="6" name="Rectangle 16"/>
          <p:cNvSpPr>
            <a:spLocks noGrp="1" noChangeArrowheads="1"/>
          </p:cNvSpPr>
          <p:nvPr>
            <p:ph type="ftr" sz="quarter" idx="3"/>
          </p:nvPr>
        </p:nvSpPr>
        <p:spPr/>
        <p:txBody>
          <a:bodyPr/>
          <a:lstStyle/>
          <a:p>
            <a:r>
              <a:rPr lang="nl-NL"/>
              <a:t>wij presenteren u...</a:t>
            </a:r>
          </a:p>
        </p:txBody>
      </p:sp>
      <p:sp>
        <p:nvSpPr>
          <p:cNvPr id="75778" name="Rectangle 2"/>
          <p:cNvSpPr>
            <a:spLocks noGrp="1" noChangeArrowheads="1"/>
          </p:cNvSpPr>
          <p:nvPr>
            <p:ph type="ctrTitle"/>
          </p:nvPr>
        </p:nvSpPr>
        <p:spPr>
          <a:xfrm>
            <a:off x="1054100" y="1854863"/>
            <a:ext cx="6607448" cy="670743"/>
          </a:xfrm>
        </p:spPr>
        <p:txBody>
          <a:bodyPr/>
          <a:lstStyle/>
          <a:p>
            <a:r>
              <a:rPr lang="nl-NL" sz="2400" dirty="0"/>
              <a:t>Team I(</a:t>
            </a:r>
            <a:r>
              <a:rPr lang="nl-NL" sz="2400" dirty="0" err="1"/>
              <a:t>nburgering</a:t>
            </a:r>
            <a:r>
              <a:rPr lang="nl-NL" sz="2400" dirty="0"/>
              <a:t>) (P)</a:t>
            </a:r>
            <a:r>
              <a:rPr lang="nl-NL" sz="2400" dirty="0" err="1"/>
              <a:t>articipatie</a:t>
            </a:r>
            <a:r>
              <a:rPr lang="nl-NL" sz="2400" dirty="0"/>
              <a:t> en (A)</a:t>
            </a:r>
            <a:r>
              <a:rPr lang="nl-NL" sz="2400" dirty="0" err="1"/>
              <a:t>rbeid</a:t>
            </a:r>
            <a:endParaRPr lang="nl-NL" sz="2400" dirty="0"/>
          </a:p>
        </p:txBody>
      </p:sp>
      <p:graphicFrame>
        <p:nvGraphicFramePr>
          <p:cNvPr id="27" name="Diagram 26">
            <a:extLst>
              <a:ext uri="{FF2B5EF4-FFF2-40B4-BE49-F238E27FC236}">
                <a16:creationId xmlns:a16="http://schemas.microsoft.com/office/drawing/2014/main" id="{76AA8E87-2FCF-41EC-80B3-F83DA7958BCA}"/>
              </a:ext>
            </a:extLst>
          </p:cNvPr>
          <p:cNvGraphicFramePr/>
          <p:nvPr>
            <p:extLst>
              <p:ext uri="{D42A27DB-BD31-4B8C-83A1-F6EECF244321}">
                <p14:modId xmlns:p14="http://schemas.microsoft.com/office/powerpoint/2010/main" val="20092551"/>
              </p:ext>
            </p:extLst>
          </p:nvPr>
        </p:nvGraphicFramePr>
        <p:xfrm>
          <a:off x="1609688" y="2525606"/>
          <a:ext cx="5496272" cy="3184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DF04DD-43F2-8847-2BE6-B95D3B477393}"/>
              </a:ext>
            </a:extLst>
          </p:cNvPr>
          <p:cNvSpPr>
            <a:spLocks noGrp="1"/>
          </p:cNvSpPr>
          <p:nvPr>
            <p:ph type="title"/>
          </p:nvPr>
        </p:nvSpPr>
        <p:spPr/>
        <p:txBody>
          <a:bodyPr/>
          <a:lstStyle/>
          <a:p>
            <a:r>
              <a:rPr lang="nl-NL" dirty="0"/>
              <a:t>Regievoering</a:t>
            </a:r>
          </a:p>
        </p:txBody>
      </p:sp>
      <p:graphicFrame>
        <p:nvGraphicFramePr>
          <p:cNvPr id="7" name="Tijdelijke aanduiding voor inhoud 6">
            <a:extLst>
              <a:ext uri="{FF2B5EF4-FFF2-40B4-BE49-F238E27FC236}">
                <a16:creationId xmlns:a16="http://schemas.microsoft.com/office/drawing/2014/main" id="{744FB6B2-77A6-4E95-71C0-B2A0031F53C2}"/>
              </a:ext>
            </a:extLst>
          </p:cNvPr>
          <p:cNvGraphicFramePr>
            <a:graphicFrameLocks noGrp="1"/>
          </p:cNvGraphicFramePr>
          <p:nvPr>
            <p:ph idx="1"/>
            <p:extLst>
              <p:ext uri="{D42A27DB-BD31-4B8C-83A1-F6EECF244321}">
                <p14:modId xmlns:p14="http://schemas.microsoft.com/office/powerpoint/2010/main" val="661429363"/>
              </p:ext>
            </p:extLst>
          </p:nvPr>
        </p:nvGraphicFramePr>
        <p:xfrm>
          <a:off x="1054100" y="2133600"/>
          <a:ext cx="68707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datum 3">
            <a:extLst>
              <a:ext uri="{FF2B5EF4-FFF2-40B4-BE49-F238E27FC236}">
                <a16:creationId xmlns:a16="http://schemas.microsoft.com/office/drawing/2014/main" id="{0714ACA8-4B72-D311-1B62-7171B02014EC}"/>
              </a:ext>
            </a:extLst>
          </p:cNvPr>
          <p:cNvSpPr>
            <a:spLocks noGrp="1"/>
          </p:cNvSpPr>
          <p:nvPr>
            <p:ph type="dt" sz="half" idx="10"/>
          </p:nvPr>
        </p:nvSpPr>
        <p:spPr/>
        <p:txBody>
          <a:bodyPr/>
          <a:lstStyle/>
          <a:p>
            <a:fld id="{344663EA-0E71-4B05-AE19-1B25816DCBE0}" type="datetime1">
              <a:rPr lang="nl-NL" smtClean="0"/>
              <a:pPr/>
              <a:t>16-11-2023</a:t>
            </a:fld>
            <a:endParaRPr lang="nl-NL"/>
          </a:p>
        </p:txBody>
      </p:sp>
      <p:sp>
        <p:nvSpPr>
          <p:cNvPr id="5" name="Tijdelijke aanduiding voor dianummer 4">
            <a:extLst>
              <a:ext uri="{FF2B5EF4-FFF2-40B4-BE49-F238E27FC236}">
                <a16:creationId xmlns:a16="http://schemas.microsoft.com/office/drawing/2014/main" id="{3C7A20E4-FFD3-C1F4-D75D-331F0AE1EC5F}"/>
              </a:ext>
            </a:extLst>
          </p:cNvPr>
          <p:cNvSpPr>
            <a:spLocks noGrp="1"/>
          </p:cNvSpPr>
          <p:nvPr>
            <p:ph type="sldNum" sz="quarter" idx="11"/>
          </p:nvPr>
        </p:nvSpPr>
        <p:spPr/>
        <p:txBody>
          <a:bodyPr/>
          <a:lstStyle/>
          <a:p>
            <a:fld id="{876A19E0-301B-46AF-AD14-6EB26308D7FE}" type="slidenum">
              <a:rPr lang="nl-NL" smtClean="0"/>
              <a:pPr/>
              <a:t>5</a:t>
            </a:fld>
            <a:endParaRPr lang="nl-NL"/>
          </a:p>
        </p:txBody>
      </p:sp>
      <p:sp>
        <p:nvSpPr>
          <p:cNvPr id="6" name="Tijdelijke aanduiding voor voettekst 5">
            <a:extLst>
              <a:ext uri="{FF2B5EF4-FFF2-40B4-BE49-F238E27FC236}">
                <a16:creationId xmlns:a16="http://schemas.microsoft.com/office/drawing/2014/main" id="{92302004-48E7-6B47-F2A5-E5CC431D09EC}"/>
              </a:ext>
            </a:extLst>
          </p:cNvPr>
          <p:cNvSpPr>
            <a:spLocks noGrp="1"/>
          </p:cNvSpPr>
          <p:nvPr>
            <p:ph type="ftr" sz="quarter" idx="12"/>
          </p:nvPr>
        </p:nvSpPr>
        <p:spPr/>
        <p:txBody>
          <a:bodyPr/>
          <a:lstStyle/>
          <a:p>
            <a:r>
              <a:rPr lang="nl-NL"/>
              <a:t>kijk</a:t>
            </a:r>
          </a:p>
        </p:txBody>
      </p:sp>
    </p:spTree>
    <p:extLst>
      <p:ext uri="{BB962C8B-B14F-4D97-AF65-F5344CB8AC3E}">
        <p14:creationId xmlns:p14="http://schemas.microsoft.com/office/powerpoint/2010/main" val="3323689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EB3A286F-281F-41A5-94A3-4D952FB3FB22}" type="datetime1">
              <a:rPr lang="nl-NL"/>
              <a:pPr/>
              <a:t>16-11-2023</a:t>
            </a:fld>
            <a:endParaRPr lang="nl-NL"/>
          </a:p>
        </p:txBody>
      </p:sp>
      <p:sp>
        <p:nvSpPr>
          <p:cNvPr id="5" name="Tijdelijke aanduiding voor dianummer 4"/>
          <p:cNvSpPr>
            <a:spLocks noGrp="1"/>
          </p:cNvSpPr>
          <p:nvPr>
            <p:ph type="sldNum" sz="quarter" idx="11"/>
          </p:nvPr>
        </p:nvSpPr>
        <p:spPr/>
        <p:txBody>
          <a:bodyPr/>
          <a:lstStyle/>
          <a:p>
            <a:fld id="{8253466A-8FE4-4BFF-A949-BB451101E2D2}" type="slidenum">
              <a:rPr lang="nl-NL"/>
              <a:pPr/>
              <a:t>6</a:t>
            </a:fld>
            <a:endParaRPr lang="nl-NL"/>
          </a:p>
        </p:txBody>
      </p:sp>
      <p:sp>
        <p:nvSpPr>
          <p:cNvPr id="6" name="Tijdelijke aanduiding voor voettekst 5"/>
          <p:cNvSpPr>
            <a:spLocks noGrp="1"/>
          </p:cNvSpPr>
          <p:nvPr>
            <p:ph type="ftr" sz="quarter" idx="12"/>
          </p:nvPr>
        </p:nvSpPr>
        <p:spPr/>
        <p:txBody>
          <a:bodyPr/>
          <a:lstStyle/>
          <a:p>
            <a:r>
              <a:rPr lang="nl-NL"/>
              <a:t>kijk</a:t>
            </a:r>
          </a:p>
        </p:txBody>
      </p:sp>
      <p:sp>
        <p:nvSpPr>
          <p:cNvPr id="76802" name="Rectangle 2"/>
          <p:cNvSpPr>
            <a:spLocks noGrp="1" noChangeArrowheads="1"/>
          </p:cNvSpPr>
          <p:nvPr>
            <p:ph type="title"/>
          </p:nvPr>
        </p:nvSpPr>
        <p:spPr/>
        <p:txBody>
          <a:bodyPr/>
          <a:lstStyle/>
          <a:p>
            <a:r>
              <a:rPr lang="nl-NL" dirty="0"/>
              <a:t>Wanneer krijgt iemand asiel in Nederland</a:t>
            </a:r>
            <a:br>
              <a:rPr lang="nl-NL" dirty="0"/>
            </a:br>
            <a:r>
              <a:rPr lang="nl-NL" sz="1000" dirty="0"/>
              <a:t>(bron : rijksoverheid )</a:t>
            </a:r>
          </a:p>
        </p:txBody>
      </p:sp>
      <p:sp>
        <p:nvSpPr>
          <p:cNvPr id="76803" name="Rectangle 3"/>
          <p:cNvSpPr>
            <a:spLocks noGrp="1" noChangeArrowheads="1"/>
          </p:cNvSpPr>
          <p:nvPr>
            <p:ph type="body" idx="1"/>
          </p:nvPr>
        </p:nvSpPr>
        <p:spPr>
          <a:xfrm>
            <a:off x="971600" y="1844824"/>
            <a:ext cx="6870700" cy="4191000"/>
          </a:xfrm>
        </p:spPr>
        <p:txBody>
          <a:bodyPr/>
          <a:lstStyle/>
          <a:p>
            <a:endParaRPr lang="nl-NL" sz="1400" b="0" i="0" dirty="0">
              <a:solidFill>
                <a:srgbClr val="000000"/>
              </a:solidFill>
              <a:effectLst/>
            </a:endParaRPr>
          </a:p>
          <a:p>
            <a:r>
              <a:rPr lang="nl-NL" sz="1400" b="0" i="0" dirty="0">
                <a:solidFill>
                  <a:srgbClr val="000000"/>
                </a:solidFill>
                <a:effectLst/>
              </a:rPr>
              <a:t>Een persoon krijgt asiel in Nederland als hij vluchteling is. Dat is iemand die terecht bang is voor vervolging in zijn land. Bijvoorbeeld omdat hij van een bepaald ras is. Of omdat hij bij een bepaalde sociale groep hoort, zoals homoseksuelen.</a:t>
            </a:r>
          </a:p>
          <a:p>
            <a:pPr algn="l"/>
            <a:endParaRPr lang="nl-NL" sz="1400" dirty="0">
              <a:solidFill>
                <a:srgbClr val="000000"/>
              </a:solidFill>
            </a:endParaRPr>
          </a:p>
          <a:p>
            <a:pPr algn="l"/>
            <a:r>
              <a:rPr lang="nl-NL" sz="1400" b="1" i="0" dirty="0">
                <a:solidFill>
                  <a:srgbClr val="000000"/>
                </a:solidFill>
                <a:effectLst/>
              </a:rPr>
              <a:t>Voorwaarden asiel</a:t>
            </a:r>
          </a:p>
          <a:p>
            <a:pPr algn="l"/>
            <a:r>
              <a:rPr lang="nl-NL" sz="1400" b="0" i="0" dirty="0">
                <a:solidFill>
                  <a:srgbClr val="000000"/>
                </a:solidFill>
                <a:effectLst/>
              </a:rPr>
              <a:t>Een asielzoeker krijgt een verblijfsvergunning als hij in zijn eigen land wordt vervolgd om:</a:t>
            </a:r>
          </a:p>
          <a:p>
            <a:pPr algn="l">
              <a:buFont typeface="Arial" panose="020B0604020202020204" pitchFamily="34" charset="0"/>
              <a:buChar char="•"/>
            </a:pPr>
            <a:r>
              <a:rPr lang="nl-NL" sz="1400" b="0" i="0" dirty="0">
                <a:solidFill>
                  <a:srgbClr val="000000"/>
                </a:solidFill>
                <a:effectLst/>
              </a:rPr>
              <a:t>ras of sociale groep; godsdienst</a:t>
            </a:r>
            <a:r>
              <a:rPr lang="nl-NL" sz="1400" dirty="0">
                <a:solidFill>
                  <a:srgbClr val="000000"/>
                </a:solidFill>
              </a:rPr>
              <a:t>, nationaliteit of politieke overtuiging.</a:t>
            </a:r>
            <a:endParaRPr lang="nl-NL" sz="1400" b="0" i="0" dirty="0">
              <a:solidFill>
                <a:srgbClr val="000000"/>
              </a:solidFill>
              <a:effectLst/>
            </a:endParaRPr>
          </a:p>
          <a:p>
            <a:pPr algn="l"/>
            <a:endParaRPr lang="nl-NL" sz="1400" dirty="0">
              <a:solidFill>
                <a:srgbClr val="000000"/>
              </a:solidFill>
            </a:endParaRPr>
          </a:p>
          <a:p>
            <a:pPr algn="l"/>
            <a:r>
              <a:rPr lang="nl-NL" sz="1400" b="1" i="0" dirty="0">
                <a:solidFill>
                  <a:srgbClr val="000000"/>
                </a:solidFill>
                <a:effectLst/>
              </a:rPr>
              <a:t>Vervolging in een land</a:t>
            </a:r>
          </a:p>
          <a:p>
            <a:pPr algn="l"/>
            <a:r>
              <a:rPr lang="nl-NL" sz="1400" b="0" i="0" dirty="0">
                <a:solidFill>
                  <a:srgbClr val="000000"/>
                </a:solidFill>
                <a:effectLst/>
              </a:rPr>
              <a:t>Soms maken in een land het leger, de politie of veiligheidsdiensten zich schuldig aan vervolging. Maar ook gewapende rebellen of opstandelingen kunnen mensen het leven onmogelijk maken. Bijvoorbeeld door:</a:t>
            </a:r>
          </a:p>
          <a:p>
            <a:pPr algn="l">
              <a:buFont typeface="Arial" panose="020B0604020202020204" pitchFamily="34" charset="0"/>
              <a:buChar char="•"/>
            </a:pPr>
            <a:r>
              <a:rPr lang="nl-NL" sz="1400" b="0" i="0" dirty="0">
                <a:solidFill>
                  <a:srgbClr val="000000"/>
                </a:solidFill>
                <a:effectLst/>
              </a:rPr>
              <a:t>Bedreigingen, mishandelingen en/of verkrachtingen.</a:t>
            </a:r>
          </a:p>
          <a:p>
            <a:pPr algn="l"/>
            <a:r>
              <a:rPr lang="nl-NL" sz="1400" b="0" i="0" dirty="0">
                <a:solidFill>
                  <a:srgbClr val="000000"/>
                </a:solidFill>
                <a:effectLst/>
              </a:rPr>
              <a:t>Willen of kunnen de autoriteiten van een land de eigen bevolking niet beschermen? Dan kunnen inwoners van dat land bescherming vragen in Nederland.</a:t>
            </a:r>
            <a:endParaRPr lang="nl-NL" sz="1400" dirty="0">
              <a:solidFill>
                <a:srgbClr val="000000"/>
              </a:solidFill>
            </a:endParaRPr>
          </a:p>
          <a:p>
            <a:r>
              <a:rPr lang="nl-NL" sz="1600" b="0" i="0" dirty="0">
                <a:solidFill>
                  <a:srgbClr val="000000"/>
                </a:solidFill>
                <a:effectLst/>
                <a:latin typeface="RO Sans"/>
              </a:rPr>
              <a:t>					</a:t>
            </a:r>
            <a:endParaRPr lang="nl-NL" sz="1600" dirty="0">
              <a:solidFill>
                <a:srgbClr val="000000"/>
              </a:solidFill>
              <a:latin typeface="RO Sans"/>
            </a:endParaRPr>
          </a:p>
          <a:p>
            <a:endParaRPr lang="nl-NL" sz="1600" b="0" i="0" dirty="0">
              <a:solidFill>
                <a:srgbClr val="000000"/>
              </a:solidFill>
              <a:effectLst/>
              <a:latin typeface="RO Sans"/>
            </a:endParaRPr>
          </a:p>
          <a:p>
            <a:endParaRPr lang="nl-N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953C548-F846-84F1-D97B-AE60AE7BC492}"/>
              </a:ext>
            </a:extLst>
          </p:cNvPr>
          <p:cNvSpPr>
            <a:spLocks noGrp="1"/>
          </p:cNvSpPr>
          <p:nvPr>
            <p:ph type="title"/>
          </p:nvPr>
        </p:nvSpPr>
        <p:spPr/>
        <p:txBody>
          <a:bodyPr/>
          <a:lstStyle/>
          <a:p>
            <a:r>
              <a:rPr lang="nl-NL" dirty="0"/>
              <a:t>Procedure</a:t>
            </a:r>
          </a:p>
        </p:txBody>
      </p:sp>
      <p:sp>
        <p:nvSpPr>
          <p:cNvPr id="2" name="Tijdelijke aanduiding voor datum 1">
            <a:extLst>
              <a:ext uri="{FF2B5EF4-FFF2-40B4-BE49-F238E27FC236}">
                <a16:creationId xmlns:a16="http://schemas.microsoft.com/office/drawing/2014/main" id="{35BBFDDF-3D03-C0D0-2D1D-C764D1A45BEB}"/>
              </a:ext>
            </a:extLst>
          </p:cNvPr>
          <p:cNvSpPr>
            <a:spLocks noGrp="1"/>
          </p:cNvSpPr>
          <p:nvPr>
            <p:ph type="dt" sz="half" idx="10"/>
          </p:nvPr>
        </p:nvSpPr>
        <p:spPr/>
        <p:txBody>
          <a:bodyPr/>
          <a:lstStyle/>
          <a:p>
            <a:fld id="{259DAF82-AEC8-4B01-ADC0-C876490CD73D}" type="datetime1">
              <a:rPr lang="nl-NL" smtClean="0"/>
              <a:pPr/>
              <a:t>16-11-2023</a:t>
            </a:fld>
            <a:endParaRPr lang="nl-NL"/>
          </a:p>
        </p:txBody>
      </p:sp>
      <p:sp>
        <p:nvSpPr>
          <p:cNvPr id="3" name="Tijdelijke aanduiding voor dianummer 2">
            <a:extLst>
              <a:ext uri="{FF2B5EF4-FFF2-40B4-BE49-F238E27FC236}">
                <a16:creationId xmlns:a16="http://schemas.microsoft.com/office/drawing/2014/main" id="{5339165E-9D1B-3C1D-0B74-B710D437A7A6}"/>
              </a:ext>
            </a:extLst>
          </p:cNvPr>
          <p:cNvSpPr>
            <a:spLocks noGrp="1"/>
          </p:cNvSpPr>
          <p:nvPr>
            <p:ph type="sldNum" sz="quarter" idx="11"/>
          </p:nvPr>
        </p:nvSpPr>
        <p:spPr/>
        <p:txBody>
          <a:bodyPr/>
          <a:lstStyle/>
          <a:p>
            <a:fld id="{12F88BE7-A58B-4217-8740-6981FD9D1E9C}" type="slidenum">
              <a:rPr lang="nl-NL" smtClean="0"/>
              <a:pPr/>
              <a:t>7</a:t>
            </a:fld>
            <a:endParaRPr lang="nl-NL"/>
          </a:p>
        </p:txBody>
      </p:sp>
      <p:sp>
        <p:nvSpPr>
          <p:cNvPr id="4" name="Tijdelijke aanduiding voor voettekst 3">
            <a:extLst>
              <a:ext uri="{FF2B5EF4-FFF2-40B4-BE49-F238E27FC236}">
                <a16:creationId xmlns:a16="http://schemas.microsoft.com/office/drawing/2014/main" id="{B0DEFB58-0B55-3726-4673-50DB01BD6655}"/>
              </a:ext>
            </a:extLst>
          </p:cNvPr>
          <p:cNvSpPr>
            <a:spLocks noGrp="1"/>
          </p:cNvSpPr>
          <p:nvPr>
            <p:ph type="ftr" sz="quarter" idx="12"/>
          </p:nvPr>
        </p:nvSpPr>
        <p:spPr/>
        <p:txBody>
          <a:bodyPr/>
          <a:lstStyle/>
          <a:p>
            <a:r>
              <a:rPr lang="nl-NL"/>
              <a:t>kijk</a:t>
            </a:r>
          </a:p>
        </p:txBody>
      </p:sp>
      <p:graphicFrame>
        <p:nvGraphicFramePr>
          <p:cNvPr id="13" name="Tijdelijke aanduiding voor inhoud 12">
            <a:extLst>
              <a:ext uri="{FF2B5EF4-FFF2-40B4-BE49-F238E27FC236}">
                <a16:creationId xmlns:a16="http://schemas.microsoft.com/office/drawing/2014/main" id="{CDCD9789-19F6-2AC5-729F-B95AC5756FF7}"/>
              </a:ext>
            </a:extLst>
          </p:cNvPr>
          <p:cNvGraphicFramePr>
            <a:graphicFrameLocks noGrp="1"/>
          </p:cNvGraphicFramePr>
          <p:nvPr>
            <p:ph idx="1"/>
            <p:extLst>
              <p:ext uri="{D42A27DB-BD31-4B8C-83A1-F6EECF244321}">
                <p14:modId xmlns:p14="http://schemas.microsoft.com/office/powerpoint/2010/main" val="3536852539"/>
              </p:ext>
            </p:extLst>
          </p:nvPr>
        </p:nvGraphicFramePr>
        <p:xfrm>
          <a:off x="1054100" y="2133600"/>
          <a:ext cx="68707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Afbeelding 14">
            <a:extLst>
              <a:ext uri="{FF2B5EF4-FFF2-40B4-BE49-F238E27FC236}">
                <a16:creationId xmlns:a16="http://schemas.microsoft.com/office/drawing/2014/main" id="{A84C6E37-4F24-BB0A-FEE9-893D49E6CAEE}"/>
              </a:ext>
            </a:extLst>
          </p:cNvPr>
          <p:cNvPicPr>
            <a:picLocks noChangeAspect="1"/>
          </p:cNvPicPr>
          <p:nvPr/>
        </p:nvPicPr>
        <p:blipFill>
          <a:blip r:embed="rId7"/>
          <a:stretch>
            <a:fillRect/>
          </a:stretch>
        </p:blipFill>
        <p:spPr>
          <a:xfrm>
            <a:off x="4932040" y="252413"/>
            <a:ext cx="2819644" cy="1767993"/>
          </a:xfrm>
          <a:prstGeom prst="rect">
            <a:avLst/>
          </a:prstGeom>
        </p:spPr>
      </p:pic>
    </p:spTree>
    <p:extLst>
      <p:ext uri="{BB962C8B-B14F-4D97-AF65-F5344CB8AC3E}">
        <p14:creationId xmlns:p14="http://schemas.microsoft.com/office/powerpoint/2010/main" val="2630340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663CB5-681B-68FB-93EB-E78E302124ED}"/>
              </a:ext>
            </a:extLst>
          </p:cNvPr>
          <p:cNvSpPr>
            <a:spLocks noGrp="1"/>
          </p:cNvSpPr>
          <p:nvPr>
            <p:ph type="title"/>
          </p:nvPr>
        </p:nvSpPr>
        <p:spPr/>
        <p:txBody>
          <a:bodyPr/>
          <a:lstStyle/>
          <a:p>
            <a:r>
              <a:rPr lang="nl-NL" dirty="0"/>
              <a:t>Algemene Asielprocedure</a:t>
            </a:r>
          </a:p>
        </p:txBody>
      </p:sp>
      <p:graphicFrame>
        <p:nvGraphicFramePr>
          <p:cNvPr id="7" name="Tijdelijke aanduiding voor inhoud 6">
            <a:extLst>
              <a:ext uri="{FF2B5EF4-FFF2-40B4-BE49-F238E27FC236}">
                <a16:creationId xmlns:a16="http://schemas.microsoft.com/office/drawing/2014/main" id="{CCE012C5-5194-68C5-97FE-3DB9189B380A}"/>
              </a:ext>
            </a:extLst>
          </p:cNvPr>
          <p:cNvGraphicFramePr>
            <a:graphicFrameLocks noGrp="1"/>
          </p:cNvGraphicFramePr>
          <p:nvPr>
            <p:ph idx="1"/>
            <p:extLst>
              <p:ext uri="{D42A27DB-BD31-4B8C-83A1-F6EECF244321}">
                <p14:modId xmlns:p14="http://schemas.microsoft.com/office/powerpoint/2010/main" val="2087895720"/>
              </p:ext>
            </p:extLst>
          </p:nvPr>
        </p:nvGraphicFramePr>
        <p:xfrm>
          <a:off x="1054100" y="2133600"/>
          <a:ext cx="68707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datum 3">
            <a:extLst>
              <a:ext uri="{FF2B5EF4-FFF2-40B4-BE49-F238E27FC236}">
                <a16:creationId xmlns:a16="http://schemas.microsoft.com/office/drawing/2014/main" id="{7DFFAB19-96D3-822F-D9FA-F691CB1D8DA9}"/>
              </a:ext>
            </a:extLst>
          </p:cNvPr>
          <p:cNvSpPr>
            <a:spLocks noGrp="1"/>
          </p:cNvSpPr>
          <p:nvPr>
            <p:ph type="dt" sz="half" idx="10"/>
          </p:nvPr>
        </p:nvSpPr>
        <p:spPr/>
        <p:txBody>
          <a:bodyPr/>
          <a:lstStyle/>
          <a:p>
            <a:fld id="{344663EA-0E71-4B05-AE19-1B25816DCBE0}" type="datetime1">
              <a:rPr lang="nl-NL" smtClean="0"/>
              <a:pPr/>
              <a:t>16-11-2023</a:t>
            </a:fld>
            <a:endParaRPr lang="nl-NL"/>
          </a:p>
        </p:txBody>
      </p:sp>
      <p:sp>
        <p:nvSpPr>
          <p:cNvPr id="5" name="Tijdelijke aanduiding voor dianummer 4">
            <a:extLst>
              <a:ext uri="{FF2B5EF4-FFF2-40B4-BE49-F238E27FC236}">
                <a16:creationId xmlns:a16="http://schemas.microsoft.com/office/drawing/2014/main" id="{25254FE9-AC64-29CA-8440-75748590A3FE}"/>
              </a:ext>
            </a:extLst>
          </p:cNvPr>
          <p:cNvSpPr>
            <a:spLocks noGrp="1"/>
          </p:cNvSpPr>
          <p:nvPr>
            <p:ph type="sldNum" sz="quarter" idx="11"/>
          </p:nvPr>
        </p:nvSpPr>
        <p:spPr/>
        <p:txBody>
          <a:bodyPr/>
          <a:lstStyle/>
          <a:p>
            <a:fld id="{876A19E0-301B-46AF-AD14-6EB26308D7FE}" type="slidenum">
              <a:rPr lang="nl-NL" smtClean="0"/>
              <a:pPr/>
              <a:t>8</a:t>
            </a:fld>
            <a:endParaRPr lang="nl-NL"/>
          </a:p>
        </p:txBody>
      </p:sp>
      <p:sp>
        <p:nvSpPr>
          <p:cNvPr id="6" name="Tijdelijke aanduiding voor voettekst 5">
            <a:extLst>
              <a:ext uri="{FF2B5EF4-FFF2-40B4-BE49-F238E27FC236}">
                <a16:creationId xmlns:a16="http://schemas.microsoft.com/office/drawing/2014/main" id="{7D6E03C4-FDDC-F65C-D42A-7F28575BA538}"/>
              </a:ext>
            </a:extLst>
          </p:cNvPr>
          <p:cNvSpPr>
            <a:spLocks noGrp="1"/>
          </p:cNvSpPr>
          <p:nvPr>
            <p:ph type="ftr" sz="quarter" idx="12"/>
          </p:nvPr>
        </p:nvSpPr>
        <p:spPr/>
        <p:txBody>
          <a:bodyPr/>
          <a:lstStyle/>
          <a:p>
            <a:r>
              <a:rPr lang="nl-NL"/>
              <a:t>kijk</a:t>
            </a:r>
          </a:p>
        </p:txBody>
      </p:sp>
    </p:spTree>
    <p:extLst>
      <p:ext uri="{BB962C8B-B14F-4D97-AF65-F5344CB8AC3E}">
        <p14:creationId xmlns:p14="http://schemas.microsoft.com/office/powerpoint/2010/main" val="125192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35657-2118-5128-3111-47F3FBE51B4D}"/>
              </a:ext>
            </a:extLst>
          </p:cNvPr>
          <p:cNvSpPr>
            <a:spLocks noGrp="1"/>
          </p:cNvSpPr>
          <p:nvPr>
            <p:ph type="title"/>
          </p:nvPr>
        </p:nvSpPr>
        <p:spPr/>
        <p:txBody>
          <a:bodyPr/>
          <a:lstStyle/>
          <a:p>
            <a:r>
              <a:rPr lang="nl-NL" dirty="0"/>
              <a:t>Geen RVT (Rust –en voorbereidingstijd)</a:t>
            </a:r>
          </a:p>
        </p:txBody>
      </p:sp>
      <p:sp>
        <p:nvSpPr>
          <p:cNvPr id="3" name="Tijdelijke aanduiding voor inhoud 2">
            <a:extLst>
              <a:ext uri="{FF2B5EF4-FFF2-40B4-BE49-F238E27FC236}">
                <a16:creationId xmlns:a16="http://schemas.microsoft.com/office/drawing/2014/main" id="{D272ABF8-EC68-7A9D-A520-BCF82EE6AF53}"/>
              </a:ext>
            </a:extLst>
          </p:cNvPr>
          <p:cNvSpPr>
            <a:spLocks noGrp="1"/>
          </p:cNvSpPr>
          <p:nvPr>
            <p:ph idx="1"/>
          </p:nvPr>
        </p:nvSpPr>
        <p:spPr/>
        <p:txBody>
          <a:bodyPr/>
          <a:lstStyle/>
          <a:p>
            <a:r>
              <a:rPr lang="nl-NL" sz="1400" dirty="0"/>
              <a:t>Speciale opvang </a:t>
            </a:r>
            <a:r>
              <a:rPr lang="nl-NL" sz="1400" b="1" dirty="0"/>
              <a:t>A</a:t>
            </a:r>
            <a:r>
              <a:rPr lang="nl-NL" sz="1400" dirty="0"/>
              <a:t>lleenstaande </a:t>
            </a:r>
            <a:r>
              <a:rPr lang="nl-NL" sz="1400" b="1" dirty="0"/>
              <a:t>M</a:t>
            </a:r>
            <a:r>
              <a:rPr lang="nl-NL" sz="1400" dirty="0"/>
              <a:t>inderjarige </a:t>
            </a:r>
            <a:r>
              <a:rPr lang="nl-NL" sz="1400" b="1" dirty="0"/>
              <a:t>V</a:t>
            </a:r>
            <a:r>
              <a:rPr lang="nl-NL" sz="1400" dirty="0"/>
              <a:t>reemdeling (AMV)</a:t>
            </a:r>
          </a:p>
          <a:p>
            <a:endParaRPr lang="nl-NL" sz="1400" dirty="0"/>
          </a:p>
          <a:p>
            <a:endParaRPr lang="nl-NL" sz="1400" b="1" u="sng" dirty="0"/>
          </a:p>
          <a:p>
            <a:r>
              <a:rPr lang="nl-NL" sz="1400" b="1" u="sng" dirty="0"/>
              <a:t>AMV jonger dan 15 jaar</a:t>
            </a:r>
          </a:p>
          <a:p>
            <a:r>
              <a:rPr lang="nl-NL" sz="1400" dirty="0"/>
              <a:t>Stichting </a:t>
            </a:r>
            <a:r>
              <a:rPr lang="nl-NL" sz="1400" dirty="0" err="1"/>
              <a:t>Nidos</a:t>
            </a:r>
            <a:r>
              <a:rPr lang="nl-NL" sz="1400" dirty="0"/>
              <a:t> zorgt ervoor </a:t>
            </a:r>
            <a:r>
              <a:rPr lang="nl-NL" sz="1400" dirty="0" err="1"/>
              <a:t>AMV’er</a:t>
            </a:r>
            <a:r>
              <a:rPr lang="nl-NL" sz="1400" dirty="0"/>
              <a:t> bij pleeggezin gaat wonen</a:t>
            </a:r>
          </a:p>
          <a:p>
            <a:r>
              <a:rPr lang="nl-NL" sz="1400" dirty="0"/>
              <a:t>(voorbereiding advocaat 12 – 15 jaar; zij kunnen zelf vertellen over hun eigen redenen om asiel aan te vragen)</a:t>
            </a:r>
          </a:p>
          <a:p>
            <a:endParaRPr lang="nl-NL" sz="1400" dirty="0"/>
          </a:p>
          <a:p>
            <a:r>
              <a:rPr lang="nl-NL" sz="1400" b="1" u="sng" dirty="0"/>
              <a:t>AMV van 15 tot 18 jaar</a:t>
            </a:r>
          </a:p>
          <a:p>
            <a:r>
              <a:rPr lang="nl-NL" sz="1400" dirty="0" err="1"/>
              <a:t>AMV’er</a:t>
            </a:r>
            <a:r>
              <a:rPr lang="nl-NL" sz="1400" dirty="0"/>
              <a:t> wordt door COA ondergebracht in speciale </a:t>
            </a:r>
            <a:r>
              <a:rPr lang="nl-NL" sz="1400" dirty="0" err="1"/>
              <a:t>opvangslocatie</a:t>
            </a:r>
            <a:r>
              <a:rPr lang="nl-NL" sz="1400" dirty="0"/>
              <a:t> voor jonge asielzoekers</a:t>
            </a:r>
          </a:p>
          <a:p>
            <a:endParaRPr lang="nl-NL" sz="1800" dirty="0"/>
          </a:p>
          <a:p>
            <a:endParaRPr lang="nl-NL" sz="1800" dirty="0"/>
          </a:p>
        </p:txBody>
      </p:sp>
      <p:sp>
        <p:nvSpPr>
          <p:cNvPr id="4" name="Tijdelijke aanduiding voor datum 3">
            <a:extLst>
              <a:ext uri="{FF2B5EF4-FFF2-40B4-BE49-F238E27FC236}">
                <a16:creationId xmlns:a16="http://schemas.microsoft.com/office/drawing/2014/main" id="{C5F9743D-6DA3-FF9B-CC75-DF69ABD57B76}"/>
              </a:ext>
            </a:extLst>
          </p:cNvPr>
          <p:cNvSpPr>
            <a:spLocks noGrp="1"/>
          </p:cNvSpPr>
          <p:nvPr>
            <p:ph type="dt" sz="half" idx="10"/>
          </p:nvPr>
        </p:nvSpPr>
        <p:spPr/>
        <p:txBody>
          <a:bodyPr/>
          <a:lstStyle/>
          <a:p>
            <a:fld id="{344663EA-0E71-4B05-AE19-1B25816DCBE0}" type="datetime1">
              <a:rPr lang="nl-NL" smtClean="0"/>
              <a:pPr/>
              <a:t>16-11-2023</a:t>
            </a:fld>
            <a:endParaRPr lang="nl-NL"/>
          </a:p>
        </p:txBody>
      </p:sp>
      <p:sp>
        <p:nvSpPr>
          <p:cNvPr id="5" name="Tijdelijke aanduiding voor dianummer 4">
            <a:extLst>
              <a:ext uri="{FF2B5EF4-FFF2-40B4-BE49-F238E27FC236}">
                <a16:creationId xmlns:a16="http://schemas.microsoft.com/office/drawing/2014/main" id="{2136285F-A853-2FCF-E4AE-C368DF27D7D9}"/>
              </a:ext>
            </a:extLst>
          </p:cNvPr>
          <p:cNvSpPr>
            <a:spLocks noGrp="1"/>
          </p:cNvSpPr>
          <p:nvPr>
            <p:ph type="sldNum" sz="quarter" idx="11"/>
          </p:nvPr>
        </p:nvSpPr>
        <p:spPr/>
        <p:txBody>
          <a:bodyPr/>
          <a:lstStyle/>
          <a:p>
            <a:fld id="{876A19E0-301B-46AF-AD14-6EB26308D7FE}" type="slidenum">
              <a:rPr lang="nl-NL" smtClean="0"/>
              <a:pPr/>
              <a:t>9</a:t>
            </a:fld>
            <a:endParaRPr lang="nl-NL"/>
          </a:p>
        </p:txBody>
      </p:sp>
      <p:sp>
        <p:nvSpPr>
          <p:cNvPr id="6" name="Tijdelijke aanduiding voor voettekst 5">
            <a:extLst>
              <a:ext uri="{FF2B5EF4-FFF2-40B4-BE49-F238E27FC236}">
                <a16:creationId xmlns:a16="http://schemas.microsoft.com/office/drawing/2014/main" id="{F720ED86-60E9-0C89-BF2D-E4AA1DEFA422}"/>
              </a:ext>
            </a:extLst>
          </p:cNvPr>
          <p:cNvSpPr>
            <a:spLocks noGrp="1"/>
          </p:cNvSpPr>
          <p:nvPr>
            <p:ph type="ftr" sz="quarter" idx="12"/>
          </p:nvPr>
        </p:nvSpPr>
        <p:spPr/>
        <p:txBody>
          <a:bodyPr/>
          <a:lstStyle/>
          <a:p>
            <a:r>
              <a:rPr lang="nl-NL"/>
              <a:t>kijk</a:t>
            </a:r>
          </a:p>
        </p:txBody>
      </p:sp>
    </p:spTree>
    <p:extLst>
      <p:ext uri="{BB962C8B-B14F-4D97-AF65-F5344CB8AC3E}">
        <p14:creationId xmlns:p14="http://schemas.microsoft.com/office/powerpoint/2010/main" val="723770097"/>
      </p:ext>
    </p:extLst>
  </p:cSld>
  <p:clrMapOvr>
    <a:masterClrMapping/>
  </p:clrMapOvr>
</p:sld>
</file>

<file path=ppt/theme/theme1.xml><?xml version="1.0" encoding="utf-8"?>
<a:theme xmlns:a="http://schemas.openxmlformats.org/drawingml/2006/main" name="blank">
  <a:themeElements>
    <a:clrScheme name="Kantoorthema 1">
      <a:dk1>
        <a:srgbClr val="000000"/>
      </a:dk1>
      <a:lt1>
        <a:srgbClr val="D1D8F1"/>
      </a:lt1>
      <a:dk2>
        <a:srgbClr val="000000"/>
      </a:dk2>
      <a:lt2>
        <a:srgbClr val="7B5EA7"/>
      </a:lt2>
      <a:accent1>
        <a:srgbClr val="667DD1"/>
      </a:accent1>
      <a:accent2>
        <a:srgbClr val="F10273"/>
      </a:accent2>
      <a:accent3>
        <a:srgbClr val="E5E9F7"/>
      </a:accent3>
      <a:accent4>
        <a:srgbClr val="000000"/>
      </a:accent4>
      <a:accent5>
        <a:srgbClr val="B8BFE5"/>
      </a:accent5>
      <a:accent6>
        <a:srgbClr val="DA0268"/>
      </a:accent6>
      <a:hlink>
        <a:srgbClr val="A6A36F"/>
      </a:hlink>
      <a:folHlink>
        <a:srgbClr val="FFE600"/>
      </a:folHlink>
    </a:clrScheme>
    <a:fontScheme name="Kantoorthema">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Kantoorthema 1">
        <a:dk1>
          <a:srgbClr val="000000"/>
        </a:dk1>
        <a:lt1>
          <a:srgbClr val="D1D8F1"/>
        </a:lt1>
        <a:dk2>
          <a:srgbClr val="000000"/>
        </a:dk2>
        <a:lt2>
          <a:srgbClr val="7B5EA7"/>
        </a:lt2>
        <a:accent1>
          <a:srgbClr val="667DD1"/>
        </a:accent1>
        <a:accent2>
          <a:srgbClr val="F10273"/>
        </a:accent2>
        <a:accent3>
          <a:srgbClr val="E5E9F7"/>
        </a:accent3>
        <a:accent4>
          <a:srgbClr val="000000"/>
        </a:accent4>
        <a:accent5>
          <a:srgbClr val="B8BFE5"/>
        </a:accent5>
        <a:accent6>
          <a:srgbClr val="DA0268"/>
        </a:accent6>
        <a:hlink>
          <a:srgbClr val="A6A36F"/>
        </a:hlink>
        <a:folHlink>
          <a:srgbClr val="FFE600"/>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DDDDDD"/>
        </a:lt1>
        <a:dk2>
          <a:srgbClr val="000000"/>
        </a:dk2>
        <a:lt2>
          <a:srgbClr val="292929"/>
        </a:lt2>
        <a:accent1>
          <a:srgbClr val="4D4D4D"/>
        </a:accent1>
        <a:accent2>
          <a:srgbClr val="C0C0C0"/>
        </a:accent2>
        <a:accent3>
          <a:srgbClr val="EBEBEB"/>
        </a:accent3>
        <a:accent4>
          <a:srgbClr val="000000"/>
        </a:accent4>
        <a:accent5>
          <a:srgbClr val="B2B2B2"/>
        </a:accent5>
        <a:accent6>
          <a:srgbClr val="AEAEAE"/>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542</TotalTime>
  <Words>1309</Words>
  <Application>Microsoft Office PowerPoint</Application>
  <PresentationFormat>Diavoorstelling (4:3)</PresentationFormat>
  <Paragraphs>170</Paragraphs>
  <Slides>17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Fira Sans</vt:lpstr>
      <vt:lpstr>RO Sans</vt:lpstr>
      <vt:lpstr>Times New Roman</vt:lpstr>
      <vt:lpstr>blank</vt:lpstr>
      <vt:lpstr>PowerPoint-presentatie</vt:lpstr>
      <vt:lpstr>Publieke Opinie</vt:lpstr>
      <vt:lpstr>PowerPoint-presentatie</vt:lpstr>
      <vt:lpstr>Team I(nburgering) (P)articipatie en (A)rbeid</vt:lpstr>
      <vt:lpstr>Regievoering</vt:lpstr>
      <vt:lpstr>Wanneer krijgt iemand asiel in Nederland (bron : rijksoverheid )</vt:lpstr>
      <vt:lpstr>Procedure</vt:lpstr>
      <vt:lpstr>Algemene Asielprocedure</vt:lpstr>
      <vt:lpstr>Geen RVT (Rust –en voorbereidingstijd)</vt:lpstr>
      <vt:lpstr>Asielprocedure voor AMV’er</vt:lpstr>
      <vt:lpstr>Leerplichtig of kwalificatieplichtig</vt:lpstr>
      <vt:lpstr>Pro en VSO</vt:lpstr>
      <vt:lpstr>Niet vrij-stellende opleidingen</vt:lpstr>
      <vt:lpstr>Reden van mogelijkheid tot verlengen</vt:lpstr>
      <vt:lpstr>Termijnen van verlenging/Verlengingsvraag</vt:lpstr>
      <vt:lpstr>Vervolg…</vt:lpstr>
      <vt:lpstr>PowerPoint-presentatie</vt:lpstr>
    </vt:vector>
  </TitlesOfParts>
  <Company>ONS Shared Service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Schuitert, Bastiaan</dc:creator>
  <cp:lastModifiedBy>Schuitert, Bastiaan</cp:lastModifiedBy>
  <cp:revision>6</cp:revision>
  <cp:lastPrinted>2002-11-07T13:25:49Z</cp:lastPrinted>
  <dcterms:created xsi:type="dcterms:W3CDTF">2023-11-01T13:20:17Z</dcterms:created>
  <dcterms:modified xsi:type="dcterms:W3CDTF">2023-11-16T08:00:51Z</dcterms:modified>
</cp:coreProperties>
</file>